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841" r:id="rId1"/>
  </p:sldMasterIdLst>
  <p:notesMasterIdLst>
    <p:notesMasterId r:id="rId9"/>
  </p:notesMasterIdLst>
  <p:sldIdLst>
    <p:sldId id="274" r:id="rId2"/>
    <p:sldId id="289" r:id="rId3"/>
    <p:sldId id="290" r:id="rId4"/>
    <p:sldId id="291" r:id="rId5"/>
    <p:sldId id="292" r:id="rId6"/>
    <p:sldId id="293" r:id="rId7"/>
    <p:sldId id="273" r:id="rId8"/>
  </p:sldIdLst>
  <p:sldSz cx="36576000" cy="20577175"/>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00303"/>
    <a:srgbClr val="269D47"/>
    <a:srgbClr val="EE7546"/>
    <a:srgbClr val="A7A7A7"/>
    <a:srgbClr val="1884C7"/>
    <a:srgbClr val="DDE9EF"/>
    <a:srgbClr val="19270F"/>
    <a:srgbClr val="CBDEE7"/>
    <a:srgbClr val="8AB4CA"/>
    <a:srgbClr val="6998B2"/>
  </p:clrMru>
  <p:extLst>
    <p:ext uri="{E76CE94A-603C-4142-B9EB-6D1370010A27}">
      <p14:discardImageEditData xmlns:p14="http://schemas.microsoft.com/office/powerpoint/2010/main" val="1"/>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544" autoAdjust="0"/>
    <p:restoredTop sz="73723" autoAdjust="0"/>
  </p:normalViewPr>
  <p:slideViewPr>
    <p:cSldViewPr snapToGrid="0">
      <p:cViewPr varScale="1">
        <p:scale>
          <a:sx n="27" d="100"/>
          <a:sy n="27" d="100"/>
        </p:scale>
        <p:origin x="544" y="1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5D95E6-9BF7-48A2-8E54-6C74B1E43336}" type="datetimeFigureOut">
              <a:rPr lang="en-US" smtClean="0"/>
              <a:t>12/28/2025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A1D7F5-93B3-4F86-93C3-9F6A93B7B0F4}" type="slidenum">
              <a:rPr lang="en-US" smtClean="0"/>
              <a:t>‹#›</a:t>
            </a:fld>
            <a:endParaRPr lang="en-US"/>
          </a:p>
        </p:txBody>
      </p:sp>
    </p:spTree>
    <p:extLst>
      <p:ext uri="{BB962C8B-B14F-4D97-AF65-F5344CB8AC3E}">
        <p14:creationId xmlns:p14="http://schemas.microsoft.com/office/powerpoint/2010/main" val="668581524"/>
      </p:ext>
    </p:extLst>
  </p:cSld>
  <p:clrMap bg1="lt1" tx1="dk1" bg2="lt2" tx2="dk2" accent1="accent1" accent2="accent2" accent3="accent3" accent4="accent4" accent5="accent5" accent6="accent6" hlink="hlink" folHlink="folHlink"/>
  <p:notesStyle>
    <a:lvl1pPr marL="0" algn="l" defTabSz="914499" rtl="0" eaLnBrk="1" latinLnBrk="0" hangingPunct="1">
      <a:defRPr sz="1200" kern="1200">
        <a:solidFill>
          <a:schemeClr val="tx1"/>
        </a:solidFill>
        <a:latin typeface="+mn-lt"/>
        <a:ea typeface="+mn-ea"/>
        <a:cs typeface="+mn-cs"/>
      </a:defRPr>
    </a:lvl1pPr>
    <a:lvl2pPr marL="457250" algn="l" defTabSz="914499" rtl="0" eaLnBrk="1" latinLnBrk="0" hangingPunct="1">
      <a:defRPr sz="1200" kern="1200">
        <a:solidFill>
          <a:schemeClr val="tx1"/>
        </a:solidFill>
        <a:latin typeface="+mn-lt"/>
        <a:ea typeface="+mn-ea"/>
        <a:cs typeface="+mn-cs"/>
      </a:defRPr>
    </a:lvl2pPr>
    <a:lvl3pPr marL="914499" algn="l" defTabSz="914499" rtl="0" eaLnBrk="1" latinLnBrk="0" hangingPunct="1">
      <a:defRPr sz="1200" kern="1200">
        <a:solidFill>
          <a:schemeClr val="tx1"/>
        </a:solidFill>
        <a:latin typeface="+mn-lt"/>
        <a:ea typeface="+mn-ea"/>
        <a:cs typeface="+mn-cs"/>
      </a:defRPr>
    </a:lvl3pPr>
    <a:lvl4pPr marL="1371748" algn="l" defTabSz="914499" rtl="0" eaLnBrk="1" latinLnBrk="0" hangingPunct="1">
      <a:defRPr sz="1200" kern="1200">
        <a:solidFill>
          <a:schemeClr val="tx1"/>
        </a:solidFill>
        <a:latin typeface="+mn-lt"/>
        <a:ea typeface="+mn-ea"/>
        <a:cs typeface="+mn-cs"/>
      </a:defRPr>
    </a:lvl4pPr>
    <a:lvl5pPr marL="1828998" algn="l" defTabSz="914499" rtl="0" eaLnBrk="1" latinLnBrk="0" hangingPunct="1">
      <a:defRPr sz="1200" kern="1200">
        <a:solidFill>
          <a:schemeClr val="tx1"/>
        </a:solidFill>
        <a:latin typeface="+mn-lt"/>
        <a:ea typeface="+mn-ea"/>
        <a:cs typeface="+mn-cs"/>
      </a:defRPr>
    </a:lvl5pPr>
    <a:lvl6pPr marL="2286248" algn="l" defTabSz="914499" rtl="0" eaLnBrk="1" latinLnBrk="0" hangingPunct="1">
      <a:defRPr sz="1200" kern="1200">
        <a:solidFill>
          <a:schemeClr val="tx1"/>
        </a:solidFill>
        <a:latin typeface="+mn-lt"/>
        <a:ea typeface="+mn-ea"/>
        <a:cs typeface="+mn-cs"/>
      </a:defRPr>
    </a:lvl6pPr>
    <a:lvl7pPr marL="2743498" algn="l" defTabSz="914499" rtl="0" eaLnBrk="1" latinLnBrk="0" hangingPunct="1">
      <a:defRPr sz="1200" kern="1200">
        <a:solidFill>
          <a:schemeClr val="tx1"/>
        </a:solidFill>
        <a:latin typeface="+mn-lt"/>
        <a:ea typeface="+mn-ea"/>
        <a:cs typeface="+mn-cs"/>
      </a:defRPr>
    </a:lvl7pPr>
    <a:lvl8pPr marL="3200746" algn="l" defTabSz="914499" rtl="0" eaLnBrk="1" latinLnBrk="0" hangingPunct="1">
      <a:defRPr sz="1200" kern="1200">
        <a:solidFill>
          <a:schemeClr val="tx1"/>
        </a:solidFill>
        <a:latin typeface="+mn-lt"/>
        <a:ea typeface="+mn-ea"/>
        <a:cs typeface="+mn-cs"/>
      </a:defRPr>
    </a:lvl8pPr>
    <a:lvl9pPr marL="3657996" algn="l" defTabSz="91449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Let’s have a look at port replicators and docking stations.</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18222345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00:06 Modern day docking stations allow you to plug in all your devices to the docking station. The laptop is connected by a single USB-C connection. The docking station allows you to use your keyboard, mouse, monitors and any other devices you wish.</a:t>
            </a:r>
          </a:p>
          <a:p>
            <a:endParaRPr lang="en-GB"/>
          </a:p>
          <a:p>
            <a:r>
              <a:rPr lang="en-GB"/>
              <a:t>A port replicator and docking station both duplicate your existing ports. Nowadays there is little difference if any between the two. You may even find that they are marketed as both. But more on that later in the video.</a:t>
            </a:r>
          </a:p>
          <a:p>
            <a:endParaRPr lang="en-GB"/>
          </a:p>
          <a:p>
            <a:r>
              <a:rPr lang="en-GB"/>
              <a:t>The main difference between docking stations and port replicators is that docking stations provide additional features. For example, monitors or expansion cards. Port replicators are only able to duplicate the existing ports in the laptop. They don’t add additional features.</a:t>
            </a:r>
          </a:p>
          <a:p>
            <a:endParaRPr lang="en-GB"/>
          </a:p>
          <a:p>
            <a:r>
              <a:rPr lang="en-GB"/>
              <a:t>These days, port replicators are marketed differently than they used to be. To understand why, it's helpful to look back at the history of docking stations and port replicators.</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11785489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01:03 In the old days, the port replicator was essentially a smaller and cheaper version of the docking station. The docking station had more features and was generally larger. One of the early port replicators I supported did not have a video connector. The user would plug their laptop into the port replicator and have to plug the monitor in. In order to get the video connection, the more expensive docking station had to be purchased.</a:t>
            </a:r>
          </a:p>
          <a:p>
            <a:endParaRPr lang="en-GB"/>
          </a:p>
          <a:p>
            <a:r>
              <a:rPr lang="en-GB"/>
              <a:t>The port replicators and docking stations back then used a proprietary connector. What made it worse was that manufacturers would often have different types of connectors for different models. Although some would work across multiple models, you ended up often having to purchase a port replicator or docking station for the laptop you purchased driving up the price.</a:t>
            </a:r>
          </a:p>
          <a:p>
            <a:endParaRPr lang="en-GB"/>
          </a:p>
          <a:p>
            <a:r>
              <a:rPr lang="en-GB"/>
              <a:t>This was from the old days just to give you some context where the name came from. Let’s have a look at where we are today and how things have changed.</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16684101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01:58 In the real world, for not much money, you can purchase a USB-C docking station. In this example, you plug your single USB-C connection into your laptop. The docking station provides USB, Video, Networking, Audio and Power. In order to get power, you need to plug in a USB-C charger which will charge the laptop.</a:t>
            </a:r>
          </a:p>
          <a:p>
            <a:endParaRPr lang="en-GB"/>
          </a:p>
          <a:p>
            <a:r>
              <a:rPr lang="en-GB"/>
              <a:t>Nowadays, accessories like keyboards, mice and almost everything else use USB. USB is a well-supported standard. In this example USB-C is used; however, there are USB-A options as well. You no longer need the proprietary connection that we used to have. You can also see, due to technology getting better and cheaper, even the most basic devices go above and beyond what a port replicator would do.</a:t>
            </a:r>
          </a:p>
          <a:p>
            <a:endParaRPr lang="en-GB"/>
          </a:p>
          <a:p>
            <a:r>
              <a:rPr lang="en-GB"/>
              <a:t>This is an example of a device marketed as a USB port replicator docking station. Since it uses USB, it doesn’t depend on the laptop having a specific port type. For instance, if a laptop only has a wireless network adapter, this device can add a wired connection. While this doesn’t fit the traditional definition of a port replicator as it adds features, advancements in technology and decreasing costs have made it harder to find devices that work like the old-style port replicators. That is, only duplicate existing ports and functions. As a result, modern devices marketed as port replicators are really docking stations.</a:t>
            </a:r>
          </a:p>
          <a:p>
            <a:endParaRPr lang="en-GB"/>
          </a:p>
          <a:p>
            <a:r>
              <a:rPr lang="en-GB"/>
              <a:t>In my opinion, CompTIA should remove port replicators from the course material, as they are no longer particularly relevant. That said, you may still encounter a question about them on the exam.</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34859005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03:46 If you do get an exam question, despite what the current market is doing, the port replicator for the purpose of the exam only duplicates existing ports or functions. That is, it does not add anything the laptop does not already do.</a:t>
            </a:r>
          </a:p>
          <a:p>
            <a:endParaRPr lang="en-GB"/>
          </a:p>
          <a:p>
            <a:r>
              <a:rPr lang="en-GB"/>
              <a:t>A docking station can add additional ports and functions. Some docking stations add storage and expansion cards. So, if you see an exam question that requires additional functions or ports the laptop does not have, the answer is most likely a docking station.</a:t>
            </a:r>
          </a:p>
          <a:p>
            <a:endParaRPr lang="en-GB"/>
          </a:p>
          <a:p>
            <a:r>
              <a:rPr lang="en-GB"/>
              <a:t>Before ending this video, there is one more topic that I want to look at.</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18788264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04:26 As technology has advanced, smartphones have become increasingly powerful, sometimes even rivalling the processing power of some desktop computers. This has led to the development of smartphone and tablet docks which allow these devices to be used more like a traditional desktop computer.</a:t>
            </a:r>
          </a:p>
          <a:p>
            <a:endParaRPr lang="en-GB"/>
          </a:p>
          <a:p>
            <a:r>
              <a:rPr lang="en-GB"/>
              <a:t>For example, you can provide keyboard and functions to your device, in this example adding a keyboard to an iPad. In this example a physical connection is used, but nowadays a lot of accessories use Bluetooth to make the connection, rather than a physical connection.</a:t>
            </a:r>
          </a:p>
          <a:p>
            <a:endParaRPr lang="en-GB"/>
          </a:p>
          <a:p>
            <a:r>
              <a:rPr lang="en-GB"/>
              <a:t>You may also find that your device will plug into an existing docking station. For example, my mobile phone will plug into my laptop's docking station. So, there is an argument you could use your mobile device as a computer. However, you will probably get a result like this.</a:t>
            </a:r>
          </a:p>
          <a:p>
            <a:endParaRPr lang="en-GB"/>
          </a:p>
          <a:p>
            <a:r>
              <a:rPr lang="en-GB"/>
              <a:t>Keep in mind that mobile devices were designed to be used as mobile devices. Thus, they can be a little tricky to use like a traditional computer. I have found that using the keyboard with a tablet is quite useful. It works well for some applications, like I need to access web applications or write up a document. So it can be useful when you don’t have a computer with you or it is impractical to use a computer. Keep in mind, it is what it is, a mobile device, not a computer so I would not recommend replacing your computer with one.</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42531699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05:52 That concludes this video. I hope to see you in other videos from us. Until the next video, thanks for watching.</a:t>
            </a:r>
          </a:p>
          <a:p>
            <a:endParaRPr lang="en-GB"/>
          </a:p>
          <a:p>
            <a:r>
              <a:rPr lang="en-GB"/>
              <a:t>References</a:t>
            </a:r>
          </a:p>
          <a:p>
            <a:r>
              <a:rPr lang="en-GB"/>
              <a:t>“The Official CompTIA A+ Core Study Guide (Exam 220-1101)” pages 258 to 259</a:t>
            </a:r>
          </a:p>
          <a:p>
            <a:r>
              <a:rPr lang="en-GB"/>
              <a:t>“License CC BY 4.0” https://creativecommons.org/licenses/by/4.0/</a:t>
            </a:r>
          </a:p>
          <a:p>
            <a:r>
              <a:rPr lang="en-GB"/>
              <a:t>“Video: The best 4k Triple Display Dock for Mac and Windows – Dell D600 license under CC BY 3.0” https://www.youtube.com/watch?v=9IuJX-wHxDs</a:t>
            </a:r>
          </a:p>
          <a:p>
            <a:endParaRPr lang="en-GB"/>
          </a:p>
          <a:p>
            <a:r>
              <a:rPr lang="en-GB"/>
              <a:t>Credits</a:t>
            </a:r>
          </a:p>
          <a:p>
            <a:r>
              <a:rPr lang="en-GB"/>
              <a:t>Trainer: Austin Mason https://ITFreeTraining.com</a:t>
            </a:r>
          </a:p>
          <a:p>
            <a:r>
              <a:rPr lang="en-GB"/>
              <a:t>Voice Talent: HP Lewis http://hplewis.com</a:t>
            </a:r>
          </a:p>
          <a:p>
            <a:r>
              <a:rPr lang="en-GB"/>
              <a:t>Quality Assurance: Brett Batson https://www.pbb-proofreading.uk</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36925064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0" y="3367609"/>
            <a:ext cx="27432000" cy="7163905"/>
          </a:xfrm>
        </p:spPr>
        <p:txBody>
          <a:bodyPr anchor="b"/>
          <a:lstStyle>
            <a:lvl1pPr algn="ctr">
              <a:defRPr sz="18000"/>
            </a:lvl1pPr>
          </a:lstStyle>
          <a:p>
            <a:r>
              <a:rPr lang="en-US"/>
              <a:t>Click to edit Master title style</a:t>
            </a:r>
            <a:endParaRPr lang="en-US" dirty="0"/>
          </a:p>
        </p:txBody>
      </p:sp>
      <p:sp>
        <p:nvSpPr>
          <p:cNvPr id="3" name="Subtitle 2"/>
          <p:cNvSpPr>
            <a:spLocks noGrp="1"/>
          </p:cNvSpPr>
          <p:nvPr>
            <p:ph type="subTitle" idx="1"/>
          </p:nvPr>
        </p:nvSpPr>
        <p:spPr>
          <a:xfrm>
            <a:off x="4572000" y="10807781"/>
            <a:ext cx="27432000" cy="4968053"/>
          </a:xfrm>
        </p:spPr>
        <p:txBody>
          <a:bodyPr/>
          <a:lstStyle>
            <a:lvl1pPr marL="0" indent="0" algn="ctr">
              <a:buNone/>
              <a:defRPr sz="7200"/>
            </a:lvl1pPr>
            <a:lvl2pPr marL="1371600" indent="0" algn="ctr">
              <a:buNone/>
              <a:defRPr sz="6000"/>
            </a:lvl2pPr>
            <a:lvl3pPr marL="2743200" indent="0" algn="ctr">
              <a:buNone/>
              <a:defRPr sz="5400"/>
            </a:lvl3pPr>
            <a:lvl4pPr marL="4114800" indent="0" algn="ctr">
              <a:buNone/>
              <a:defRPr sz="4800"/>
            </a:lvl4pPr>
            <a:lvl5pPr marL="5486400" indent="0" algn="ctr">
              <a:buNone/>
              <a:defRPr sz="4800"/>
            </a:lvl5pPr>
            <a:lvl6pPr marL="6858000" indent="0" algn="ctr">
              <a:buNone/>
              <a:defRPr sz="4800"/>
            </a:lvl6pPr>
            <a:lvl7pPr marL="8229600" indent="0" algn="ctr">
              <a:buNone/>
              <a:defRPr sz="4800"/>
            </a:lvl7pPr>
            <a:lvl8pPr marL="9601200" indent="0" algn="ctr">
              <a:buNone/>
              <a:defRPr sz="4800"/>
            </a:lvl8pPr>
            <a:lvl9pPr marL="10972800" indent="0" algn="ctr">
              <a:buNone/>
              <a:defRPr sz="4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12/28/2025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006534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12/28/2025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6424357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6174700" y="1095544"/>
            <a:ext cx="7886700" cy="1743820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514600" y="1095544"/>
            <a:ext cx="23202900" cy="1743820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12/28/2025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6124178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47A2551-1DA5-4C4C-AFFE-2CB15BC36C18}" type="datetimeFigureOut">
              <a:rPr lang="en-US" smtClean="0"/>
              <a:t>12/28/2025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0600737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12/28/2025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204395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495550" y="5130007"/>
            <a:ext cx="31546800" cy="8559532"/>
          </a:xfrm>
        </p:spPr>
        <p:txBody>
          <a:bodyPr anchor="b"/>
          <a:lstStyle>
            <a:lvl1pPr>
              <a:defRPr sz="18000"/>
            </a:lvl1pPr>
          </a:lstStyle>
          <a:p>
            <a:r>
              <a:rPr lang="en-US"/>
              <a:t>Click to edit Master title style</a:t>
            </a:r>
            <a:endParaRPr lang="en-US" dirty="0"/>
          </a:p>
        </p:txBody>
      </p:sp>
      <p:sp>
        <p:nvSpPr>
          <p:cNvPr id="3" name="Text Placeholder 2"/>
          <p:cNvSpPr>
            <a:spLocks noGrp="1"/>
          </p:cNvSpPr>
          <p:nvPr>
            <p:ph type="body" idx="1"/>
          </p:nvPr>
        </p:nvSpPr>
        <p:spPr>
          <a:xfrm>
            <a:off x="2495550" y="13770515"/>
            <a:ext cx="31546800" cy="4501256"/>
          </a:xfrm>
        </p:spPr>
        <p:txBody>
          <a:bodyPr/>
          <a:lstStyle>
            <a:lvl1pPr marL="0" indent="0">
              <a:buNone/>
              <a:defRPr sz="7200">
                <a:solidFill>
                  <a:schemeClr val="tx1">
                    <a:tint val="75000"/>
                  </a:schemeClr>
                </a:solidFill>
              </a:defRPr>
            </a:lvl1pPr>
            <a:lvl2pPr marL="1371600" indent="0">
              <a:buNone/>
              <a:defRPr sz="6000">
                <a:solidFill>
                  <a:schemeClr val="tx1">
                    <a:tint val="75000"/>
                  </a:schemeClr>
                </a:solidFill>
              </a:defRPr>
            </a:lvl2pPr>
            <a:lvl3pPr marL="2743200" indent="0">
              <a:buNone/>
              <a:defRPr sz="5400">
                <a:solidFill>
                  <a:schemeClr val="tx1">
                    <a:tint val="75000"/>
                  </a:schemeClr>
                </a:solidFill>
              </a:defRPr>
            </a:lvl3pPr>
            <a:lvl4pPr marL="4114800" indent="0">
              <a:buNone/>
              <a:defRPr sz="4800">
                <a:solidFill>
                  <a:schemeClr val="tx1">
                    <a:tint val="75000"/>
                  </a:schemeClr>
                </a:solidFill>
              </a:defRPr>
            </a:lvl4pPr>
            <a:lvl5pPr marL="5486400" indent="0">
              <a:buNone/>
              <a:defRPr sz="4800">
                <a:solidFill>
                  <a:schemeClr val="tx1">
                    <a:tint val="75000"/>
                  </a:schemeClr>
                </a:solidFill>
              </a:defRPr>
            </a:lvl5pPr>
            <a:lvl6pPr marL="6858000" indent="0">
              <a:buNone/>
              <a:defRPr sz="4800">
                <a:solidFill>
                  <a:schemeClr val="tx1">
                    <a:tint val="75000"/>
                  </a:schemeClr>
                </a:solidFill>
              </a:defRPr>
            </a:lvl6pPr>
            <a:lvl7pPr marL="8229600" indent="0">
              <a:buNone/>
              <a:defRPr sz="4800">
                <a:solidFill>
                  <a:schemeClr val="tx1">
                    <a:tint val="75000"/>
                  </a:schemeClr>
                </a:solidFill>
              </a:defRPr>
            </a:lvl7pPr>
            <a:lvl8pPr marL="9601200" indent="0">
              <a:buNone/>
              <a:defRPr sz="4800">
                <a:solidFill>
                  <a:schemeClr val="tx1">
                    <a:tint val="75000"/>
                  </a:schemeClr>
                </a:solidFill>
              </a:defRPr>
            </a:lvl8pPr>
            <a:lvl9pPr marL="10972800" indent="0">
              <a:buNone/>
              <a:defRPr sz="48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47A2551-1DA5-4C4C-AFFE-2CB15BC36C18}" type="datetimeFigureOut">
              <a:rPr lang="en-US" smtClean="0"/>
              <a:t>12/28/2025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33758175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14600" y="5477720"/>
            <a:ext cx="15544800" cy="130560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8516600" y="5477720"/>
            <a:ext cx="15544800" cy="130560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47A2551-1DA5-4C4C-AFFE-2CB15BC36C18}" type="datetimeFigureOut">
              <a:rPr lang="en-US" smtClean="0"/>
              <a:t>12/28/2025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4200633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519364" y="1095545"/>
            <a:ext cx="31546800" cy="3977303"/>
          </a:xfrm>
        </p:spPr>
        <p:txBody>
          <a:bodyPr/>
          <a:lstStyle/>
          <a:p>
            <a:r>
              <a:rPr lang="en-US"/>
              <a:t>Click to edit Master title style</a:t>
            </a:r>
            <a:endParaRPr lang="en-US" dirty="0"/>
          </a:p>
        </p:txBody>
      </p:sp>
      <p:sp>
        <p:nvSpPr>
          <p:cNvPr id="3" name="Text Placeholder 2"/>
          <p:cNvSpPr>
            <a:spLocks noGrp="1"/>
          </p:cNvSpPr>
          <p:nvPr>
            <p:ph type="body" idx="1"/>
          </p:nvPr>
        </p:nvSpPr>
        <p:spPr>
          <a:xfrm>
            <a:off x="2519366" y="5044268"/>
            <a:ext cx="15473361" cy="2472117"/>
          </a:xfrm>
        </p:spPr>
        <p:txBody>
          <a:bodyPr anchor="b"/>
          <a:lstStyle>
            <a:lvl1pPr marL="0" indent="0">
              <a:buNone/>
              <a:defRPr sz="7200" b="1"/>
            </a:lvl1pPr>
            <a:lvl2pPr marL="1371600" indent="0">
              <a:buNone/>
              <a:defRPr sz="6000" b="1"/>
            </a:lvl2pPr>
            <a:lvl3pPr marL="2743200" indent="0">
              <a:buNone/>
              <a:defRPr sz="5400" b="1"/>
            </a:lvl3pPr>
            <a:lvl4pPr marL="4114800" indent="0">
              <a:buNone/>
              <a:defRPr sz="4800" b="1"/>
            </a:lvl4pPr>
            <a:lvl5pPr marL="5486400" indent="0">
              <a:buNone/>
              <a:defRPr sz="4800" b="1"/>
            </a:lvl5pPr>
            <a:lvl6pPr marL="6858000" indent="0">
              <a:buNone/>
              <a:defRPr sz="4800" b="1"/>
            </a:lvl6pPr>
            <a:lvl7pPr marL="8229600" indent="0">
              <a:buNone/>
              <a:defRPr sz="4800" b="1"/>
            </a:lvl7pPr>
            <a:lvl8pPr marL="9601200" indent="0">
              <a:buNone/>
              <a:defRPr sz="4800" b="1"/>
            </a:lvl8pPr>
            <a:lvl9pPr marL="10972800" indent="0">
              <a:buNone/>
              <a:defRPr sz="4800" b="1"/>
            </a:lvl9pPr>
          </a:lstStyle>
          <a:p>
            <a:pPr lvl="0"/>
            <a:r>
              <a:rPr lang="en-US"/>
              <a:t>Click to edit Master text styles</a:t>
            </a:r>
          </a:p>
        </p:txBody>
      </p:sp>
      <p:sp>
        <p:nvSpPr>
          <p:cNvPr id="4" name="Content Placeholder 3"/>
          <p:cNvSpPr>
            <a:spLocks noGrp="1"/>
          </p:cNvSpPr>
          <p:nvPr>
            <p:ph sz="half" idx="2"/>
          </p:nvPr>
        </p:nvSpPr>
        <p:spPr>
          <a:xfrm>
            <a:off x="2519366" y="7516385"/>
            <a:ext cx="15473361" cy="11055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8516600" y="5044268"/>
            <a:ext cx="15549564" cy="2472117"/>
          </a:xfrm>
        </p:spPr>
        <p:txBody>
          <a:bodyPr anchor="b"/>
          <a:lstStyle>
            <a:lvl1pPr marL="0" indent="0">
              <a:buNone/>
              <a:defRPr sz="7200" b="1"/>
            </a:lvl1pPr>
            <a:lvl2pPr marL="1371600" indent="0">
              <a:buNone/>
              <a:defRPr sz="6000" b="1"/>
            </a:lvl2pPr>
            <a:lvl3pPr marL="2743200" indent="0">
              <a:buNone/>
              <a:defRPr sz="5400" b="1"/>
            </a:lvl3pPr>
            <a:lvl4pPr marL="4114800" indent="0">
              <a:buNone/>
              <a:defRPr sz="4800" b="1"/>
            </a:lvl4pPr>
            <a:lvl5pPr marL="5486400" indent="0">
              <a:buNone/>
              <a:defRPr sz="4800" b="1"/>
            </a:lvl5pPr>
            <a:lvl6pPr marL="6858000" indent="0">
              <a:buNone/>
              <a:defRPr sz="4800" b="1"/>
            </a:lvl6pPr>
            <a:lvl7pPr marL="8229600" indent="0">
              <a:buNone/>
              <a:defRPr sz="4800" b="1"/>
            </a:lvl7pPr>
            <a:lvl8pPr marL="9601200" indent="0">
              <a:buNone/>
              <a:defRPr sz="4800" b="1"/>
            </a:lvl8pPr>
            <a:lvl9pPr marL="10972800" indent="0">
              <a:buNone/>
              <a:defRPr sz="4800" b="1"/>
            </a:lvl9pPr>
          </a:lstStyle>
          <a:p>
            <a:pPr lvl="0"/>
            <a:r>
              <a:rPr lang="en-US"/>
              <a:t>Click to edit Master text styles</a:t>
            </a:r>
          </a:p>
        </p:txBody>
      </p:sp>
      <p:sp>
        <p:nvSpPr>
          <p:cNvPr id="6" name="Content Placeholder 5"/>
          <p:cNvSpPr>
            <a:spLocks noGrp="1"/>
          </p:cNvSpPr>
          <p:nvPr>
            <p:ph sz="quarter" idx="4"/>
          </p:nvPr>
        </p:nvSpPr>
        <p:spPr>
          <a:xfrm>
            <a:off x="18516600" y="7516385"/>
            <a:ext cx="15549564" cy="11055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47A2551-1DA5-4C4C-AFFE-2CB15BC36C18}" type="datetimeFigureOut">
              <a:rPr lang="en-US" smtClean="0"/>
              <a:t>12/28/2025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20517156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47A2551-1DA5-4C4C-AFFE-2CB15BC36C18}" type="datetimeFigureOut">
              <a:rPr lang="en-US" smtClean="0"/>
              <a:t>12/28/2025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3340697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7A2551-1DA5-4C4C-AFFE-2CB15BC36C18}" type="datetimeFigureOut">
              <a:rPr lang="en-US" smtClean="0"/>
              <a:t>12/28/2025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2615016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9366" y="1371812"/>
            <a:ext cx="11796711" cy="4801341"/>
          </a:xfrm>
        </p:spPr>
        <p:txBody>
          <a:bodyPr anchor="b"/>
          <a:lstStyle>
            <a:lvl1pPr>
              <a:defRPr sz="9600"/>
            </a:lvl1pPr>
          </a:lstStyle>
          <a:p>
            <a:r>
              <a:rPr lang="en-US"/>
              <a:t>Click to edit Master title style</a:t>
            </a:r>
            <a:endParaRPr lang="en-US" dirty="0"/>
          </a:p>
        </p:txBody>
      </p:sp>
      <p:sp>
        <p:nvSpPr>
          <p:cNvPr id="3" name="Content Placeholder 2"/>
          <p:cNvSpPr>
            <a:spLocks noGrp="1"/>
          </p:cNvSpPr>
          <p:nvPr>
            <p:ph idx="1"/>
          </p:nvPr>
        </p:nvSpPr>
        <p:spPr>
          <a:xfrm>
            <a:off x="15549564" y="2962734"/>
            <a:ext cx="18516600" cy="14623131"/>
          </a:xfrm>
        </p:spPr>
        <p:txBody>
          <a:bodyPr/>
          <a:lstStyle>
            <a:lvl1pPr>
              <a:defRPr sz="9600"/>
            </a:lvl1pPr>
            <a:lvl2pPr>
              <a:defRPr sz="8400"/>
            </a:lvl2pPr>
            <a:lvl3pPr>
              <a:defRPr sz="7200"/>
            </a:lvl3pPr>
            <a:lvl4pPr>
              <a:defRPr sz="6000"/>
            </a:lvl4pPr>
            <a:lvl5pPr>
              <a:defRPr sz="6000"/>
            </a:lvl5pPr>
            <a:lvl6pPr>
              <a:defRPr sz="6000"/>
            </a:lvl6pPr>
            <a:lvl7pPr>
              <a:defRPr sz="6000"/>
            </a:lvl7pPr>
            <a:lvl8pPr>
              <a:defRPr sz="6000"/>
            </a:lvl8pPr>
            <a:lvl9pPr>
              <a:defRPr sz="6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19366" y="6173152"/>
            <a:ext cx="11796711" cy="11436529"/>
          </a:xfrm>
        </p:spPr>
        <p:txBody>
          <a:bodyPr/>
          <a:lstStyle>
            <a:lvl1pPr marL="0" indent="0">
              <a:buNone/>
              <a:defRPr sz="4800"/>
            </a:lvl1pPr>
            <a:lvl2pPr marL="1371600" indent="0">
              <a:buNone/>
              <a:defRPr sz="4200"/>
            </a:lvl2pPr>
            <a:lvl3pPr marL="2743200" indent="0">
              <a:buNone/>
              <a:defRPr sz="3600"/>
            </a:lvl3pPr>
            <a:lvl4pPr marL="4114800" indent="0">
              <a:buNone/>
              <a:defRPr sz="3000"/>
            </a:lvl4pPr>
            <a:lvl5pPr marL="5486400" indent="0">
              <a:buNone/>
              <a:defRPr sz="3000"/>
            </a:lvl5pPr>
            <a:lvl6pPr marL="6858000" indent="0">
              <a:buNone/>
              <a:defRPr sz="3000"/>
            </a:lvl6pPr>
            <a:lvl7pPr marL="8229600" indent="0">
              <a:buNone/>
              <a:defRPr sz="3000"/>
            </a:lvl7pPr>
            <a:lvl8pPr marL="9601200" indent="0">
              <a:buNone/>
              <a:defRPr sz="3000"/>
            </a:lvl8pPr>
            <a:lvl9pPr marL="10972800" indent="0">
              <a:buNone/>
              <a:defRPr sz="3000"/>
            </a:lvl9pPr>
          </a:lstStyle>
          <a:p>
            <a:pPr lvl="0"/>
            <a:r>
              <a:rPr lang="en-US"/>
              <a:t>Click to edit Master text styles</a:t>
            </a:r>
          </a:p>
        </p:txBody>
      </p:sp>
      <p:sp>
        <p:nvSpPr>
          <p:cNvPr id="5" name="Date Placeholder 4"/>
          <p:cNvSpPr>
            <a:spLocks noGrp="1"/>
          </p:cNvSpPr>
          <p:nvPr>
            <p:ph type="dt" sz="half" idx="10"/>
          </p:nvPr>
        </p:nvSpPr>
        <p:spPr/>
        <p:txBody>
          <a:bodyPr/>
          <a:lstStyle/>
          <a:p>
            <a:fld id="{647A2551-1DA5-4C4C-AFFE-2CB15BC36C18}" type="datetimeFigureOut">
              <a:rPr lang="en-US" smtClean="0"/>
              <a:t>12/28/2025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30561679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9366" y="1371812"/>
            <a:ext cx="11796711" cy="4801341"/>
          </a:xfrm>
        </p:spPr>
        <p:txBody>
          <a:bodyPr anchor="b"/>
          <a:lstStyle>
            <a:lvl1pPr>
              <a:defRPr sz="9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5549564" y="2962734"/>
            <a:ext cx="18516600" cy="14623131"/>
          </a:xfrm>
        </p:spPr>
        <p:txBody>
          <a:bodyPr anchor="t"/>
          <a:lstStyle>
            <a:lvl1pPr marL="0" indent="0">
              <a:buNone/>
              <a:defRPr sz="9600"/>
            </a:lvl1pPr>
            <a:lvl2pPr marL="1371600" indent="0">
              <a:buNone/>
              <a:defRPr sz="8400"/>
            </a:lvl2pPr>
            <a:lvl3pPr marL="2743200" indent="0">
              <a:buNone/>
              <a:defRPr sz="7200"/>
            </a:lvl3pPr>
            <a:lvl4pPr marL="4114800" indent="0">
              <a:buNone/>
              <a:defRPr sz="6000"/>
            </a:lvl4pPr>
            <a:lvl5pPr marL="5486400" indent="0">
              <a:buNone/>
              <a:defRPr sz="6000"/>
            </a:lvl5pPr>
            <a:lvl6pPr marL="6858000" indent="0">
              <a:buNone/>
              <a:defRPr sz="6000"/>
            </a:lvl6pPr>
            <a:lvl7pPr marL="8229600" indent="0">
              <a:buNone/>
              <a:defRPr sz="6000"/>
            </a:lvl7pPr>
            <a:lvl8pPr marL="9601200" indent="0">
              <a:buNone/>
              <a:defRPr sz="6000"/>
            </a:lvl8pPr>
            <a:lvl9pPr marL="10972800" indent="0">
              <a:buNone/>
              <a:defRPr sz="6000"/>
            </a:lvl9pPr>
          </a:lstStyle>
          <a:p>
            <a:r>
              <a:rPr lang="en-US"/>
              <a:t>Click icon to add picture</a:t>
            </a:r>
            <a:endParaRPr lang="en-US" dirty="0"/>
          </a:p>
        </p:txBody>
      </p:sp>
      <p:sp>
        <p:nvSpPr>
          <p:cNvPr id="4" name="Text Placeholder 3"/>
          <p:cNvSpPr>
            <a:spLocks noGrp="1"/>
          </p:cNvSpPr>
          <p:nvPr>
            <p:ph type="body" sz="half" idx="2"/>
          </p:nvPr>
        </p:nvSpPr>
        <p:spPr>
          <a:xfrm>
            <a:off x="2519366" y="6173152"/>
            <a:ext cx="11796711" cy="11436529"/>
          </a:xfrm>
        </p:spPr>
        <p:txBody>
          <a:bodyPr/>
          <a:lstStyle>
            <a:lvl1pPr marL="0" indent="0">
              <a:buNone/>
              <a:defRPr sz="4800"/>
            </a:lvl1pPr>
            <a:lvl2pPr marL="1371600" indent="0">
              <a:buNone/>
              <a:defRPr sz="4200"/>
            </a:lvl2pPr>
            <a:lvl3pPr marL="2743200" indent="0">
              <a:buNone/>
              <a:defRPr sz="3600"/>
            </a:lvl3pPr>
            <a:lvl4pPr marL="4114800" indent="0">
              <a:buNone/>
              <a:defRPr sz="3000"/>
            </a:lvl4pPr>
            <a:lvl5pPr marL="5486400" indent="0">
              <a:buNone/>
              <a:defRPr sz="3000"/>
            </a:lvl5pPr>
            <a:lvl6pPr marL="6858000" indent="0">
              <a:buNone/>
              <a:defRPr sz="3000"/>
            </a:lvl6pPr>
            <a:lvl7pPr marL="8229600" indent="0">
              <a:buNone/>
              <a:defRPr sz="3000"/>
            </a:lvl7pPr>
            <a:lvl8pPr marL="9601200" indent="0">
              <a:buNone/>
              <a:defRPr sz="3000"/>
            </a:lvl8pPr>
            <a:lvl9pPr marL="10972800" indent="0">
              <a:buNone/>
              <a:defRPr sz="3000"/>
            </a:lvl9pPr>
          </a:lstStyle>
          <a:p>
            <a:pPr lvl="0"/>
            <a:r>
              <a:rPr lang="en-US"/>
              <a:t>Click to edit Master text styles</a:t>
            </a:r>
          </a:p>
        </p:txBody>
      </p:sp>
      <p:sp>
        <p:nvSpPr>
          <p:cNvPr id="5" name="Date Placeholder 4"/>
          <p:cNvSpPr>
            <a:spLocks noGrp="1"/>
          </p:cNvSpPr>
          <p:nvPr>
            <p:ph type="dt" sz="half" idx="10"/>
          </p:nvPr>
        </p:nvSpPr>
        <p:spPr/>
        <p:txBody>
          <a:bodyPr/>
          <a:lstStyle/>
          <a:p>
            <a:fld id="{647A2551-1DA5-4C4C-AFFE-2CB15BC36C18}" type="datetimeFigureOut">
              <a:rPr lang="en-US" smtClean="0"/>
              <a:t>12/28/2025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7155548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14600" y="1095545"/>
            <a:ext cx="31546800" cy="397730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514600" y="5477720"/>
            <a:ext cx="31546800" cy="1305602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514600" y="19071994"/>
            <a:ext cx="8229600" cy="1095544"/>
          </a:xfrm>
          <a:prstGeom prst="rect">
            <a:avLst/>
          </a:prstGeom>
        </p:spPr>
        <p:txBody>
          <a:bodyPr vert="horz" lIns="91440" tIns="45720" rIns="91440" bIns="45720" rtlCol="0" anchor="ctr"/>
          <a:lstStyle>
            <a:lvl1pPr algn="l">
              <a:defRPr sz="3600">
                <a:solidFill>
                  <a:schemeClr val="tx1">
                    <a:tint val="75000"/>
                  </a:schemeClr>
                </a:solidFill>
              </a:defRPr>
            </a:lvl1pPr>
          </a:lstStyle>
          <a:p>
            <a:fld id="{647A2551-1DA5-4C4C-AFFE-2CB15BC36C18}" type="datetimeFigureOut">
              <a:rPr lang="en-US" smtClean="0"/>
              <a:t>12/28/2025</a:t>
            </a:fld>
            <a:endParaRPr lang="en-US"/>
          </a:p>
        </p:txBody>
      </p:sp>
      <p:sp>
        <p:nvSpPr>
          <p:cNvPr id="5" name="Footer Placeholder 4"/>
          <p:cNvSpPr>
            <a:spLocks noGrp="1"/>
          </p:cNvSpPr>
          <p:nvPr>
            <p:ph type="ftr" sz="quarter" idx="3"/>
          </p:nvPr>
        </p:nvSpPr>
        <p:spPr>
          <a:xfrm>
            <a:off x="12115800" y="19071994"/>
            <a:ext cx="12344400" cy="1095544"/>
          </a:xfrm>
          <a:prstGeom prst="rect">
            <a:avLst/>
          </a:prstGeom>
        </p:spPr>
        <p:txBody>
          <a:bodyPr vert="horz" lIns="91440" tIns="45720" rIns="91440" bIns="45720" rtlCol="0" anchor="ctr"/>
          <a:lstStyle>
            <a:lvl1pPr algn="ctr">
              <a:defRPr sz="3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25831800" y="19071994"/>
            <a:ext cx="8229600" cy="1095544"/>
          </a:xfrm>
          <a:prstGeom prst="rect">
            <a:avLst/>
          </a:prstGeom>
        </p:spPr>
        <p:txBody>
          <a:bodyPr vert="horz" lIns="91440" tIns="45720" rIns="91440" bIns="45720" rtlCol="0" anchor="ctr"/>
          <a:lstStyle>
            <a:lvl1pPr algn="r">
              <a:defRPr sz="3600">
                <a:solidFill>
                  <a:schemeClr val="tx1">
                    <a:tint val="75000"/>
                  </a:schemeClr>
                </a:solidFill>
              </a:defRPr>
            </a:lvl1pPr>
          </a:lstStyle>
          <a:p>
            <a:fld id="{A20A1C0F-ED95-4E52-8D0D-BBD0F4B664DF}" type="slidenum">
              <a:rPr lang="en-US" smtClean="0"/>
              <a:t>‹#›</a:t>
            </a:fld>
            <a:endParaRPr lang="en-US"/>
          </a:p>
        </p:txBody>
      </p:sp>
    </p:spTree>
    <p:extLst>
      <p:ext uri="{BB962C8B-B14F-4D97-AF65-F5344CB8AC3E}">
        <p14:creationId xmlns:p14="http://schemas.microsoft.com/office/powerpoint/2010/main" val="1914435254"/>
      </p:ext>
    </p:extLst>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 id="2147483853" r:id="rId12"/>
  </p:sldLayoutIdLst>
  <p:txStyles>
    <p:titleStyle>
      <a:lvl1pPr algn="l" defTabSz="2743200" rtl="0" eaLnBrk="1" latinLnBrk="0" hangingPunct="1">
        <a:lnSpc>
          <a:spcPct val="90000"/>
        </a:lnSpc>
        <a:spcBef>
          <a:spcPct val="0"/>
        </a:spcBef>
        <a:buNone/>
        <a:defRPr sz="13200" kern="1200">
          <a:solidFill>
            <a:schemeClr val="tx1"/>
          </a:solidFill>
          <a:latin typeface="+mj-lt"/>
          <a:ea typeface="+mj-ea"/>
          <a:cs typeface="+mj-cs"/>
        </a:defRPr>
      </a:lvl1pPr>
    </p:titleStyle>
    <p:bodyStyle>
      <a:lvl1pPr marL="685800" indent="-685800" algn="l" defTabSz="2743200" rtl="0" eaLnBrk="1" latinLnBrk="0" hangingPunct="1">
        <a:lnSpc>
          <a:spcPct val="90000"/>
        </a:lnSpc>
        <a:spcBef>
          <a:spcPts val="3000"/>
        </a:spcBef>
        <a:buFont typeface="Arial" panose="020B0604020202020204" pitchFamily="34" charset="0"/>
        <a:buChar char="•"/>
        <a:defRPr sz="8400" kern="120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p:bodyStyle>
    <p:otherStyle>
      <a:defPPr>
        <a:defRPr lang="en-US"/>
      </a:defPPr>
      <a:lvl1pPr marL="0" algn="l" defTabSz="2743200" rtl="0" eaLnBrk="1" latinLnBrk="0" hangingPunct="1">
        <a:defRPr sz="5400" kern="1200">
          <a:solidFill>
            <a:schemeClr val="tx1"/>
          </a:solidFill>
          <a:latin typeface="+mn-lt"/>
          <a:ea typeface="+mn-ea"/>
          <a:cs typeface="+mn-cs"/>
        </a:defRPr>
      </a:lvl1pPr>
      <a:lvl2pPr marL="1371600" algn="l" defTabSz="2743200" rtl="0" eaLnBrk="1" latinLnBrk="0" hangingPunct="1">
        <a:defRPr sz="5400" kern="1200">
          <a:solidFill>
            <a:schemeClr val="tx1"/>
          </a:solidFill>
          <a:latin typeface="+mn-lt"/>
          <a:ea typeface="+mn-ea"/>
          <a:cs typeface="+mn-cs"/>
        </a:defRPr>
      </a:lvl2pPr>
      <a:lvl3pPr marL="2743200" algn="l" defTabSz="2743200" rtl="0" eaLnBrk="1" latinLnBrk="0" hangingPunct="1">
        <a:defRPr sz="5400" kern="1200">
          <a:solidFill>
            <a:schemeClr val="tx1"/>
          </a:solidFill>
          <a:latin typeface="+mn-lt"/>
          <a:ea typeface="+mn-ea"/>
          <a:cs typeface="+mn-cs"/>
        </a:defRPr>
      </a:lvl3pPr>
      <a:lvl4pPr marL="4114800" algn="l" defTabSz="2743200" rtl="0" eaLnBrk="1" latinLnBrk="0" hangingPunct="1">
        <a:defRPr sz="5400" kern="1200">
          <a:solidFill>
            <a:schemeClr val="tx1"/>
          </a:solidFill>
          <a:latin typeface="+mn-lt"/>
          <a:ea typeface="+mn-ea"/>
          <a:cs typeface="+mn-cs"/>
        </a:defRPr>
      </a:lvl4pPr>
      <a:lvl5pPr marL="5486400" algn="l" defTabSz="2743200" rtl="0" eaLnBrk="1" latinLnBrk="0" hangingPunct="1">
        <a:defRPr sz="5400" kern="1200">
          <a:solidFill>
            <a:schemeClr val="tx1"/>
          </a:solidFill>
          <a:latin typeface="+mn-lt"/>
          <a:ea typeface="+mn-ea"/>
          <a:cs typeface="+mn-cs"/>
        </a:defRPr>
      </a:lvl5pPr>
      <a:lvl6pPr marL="6858000" algn="l" defTabSz="2743200" rtl="0" eaLnBrk="1" latinLnBrk="0" hangingPunct="1">
        <a:defRPr sz="5400" kern="1200">
          <a:solidFill>
            <a:schemeClr val="tx1"/>
          </a:solidFill>
          <a:latin typeface="+mn-lt"/>
          <a:ea typeface="+mn-ea"/>
          <a:cs typeface="+mn-cs"/>
        </a:defRPr>
      </a:lvl6pPr>
      <a:lvl7pPr marL="8229600" algn="l" defTabSz="2743200" rtl="0" eaLnBrk="1" latinLnBrk="0" hangingPunct="1">
        <a:defRPr sz="5400" kern="1200">
          <a:solidFill>
            <a:schemeClr val="tx1"/>
          </a:solidFill>
          <a:latin typeface="+mn-lt"/>
          <a:ea typeface="+mn-ea"/>
          <a:cs typeface="+mn-cs"/>
        </a:defRPr>
      </a:lvl7pPr>
      <a:lvl8pPr marL="9601200" algn="l" defTabSz="2743200" rtl="0" eaLnBrk="1" latinLnBrk="0" hangingPunct="1">
        <a:defRPr sz="5400" kern="1200">
          <a:solidFill>
            <a:schemeClr val="tx1"/>
          </a:solidFill>
          <a:latin typeface="+mn-lt"/>
          <a:ea typeface="+mn-ea"/>
          <a:cs typeface="+mn-cs"/>
        </a:defRPr>
      </a:lvl8pPr>
      <a:lvl9pPr marL="10972800" algn="l" defTabSz="2743200" rtl="0" eaLnBrk="1" latinLnBrk="0" hangingPunct="1">
        <a:defRPr sz="5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5.sv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7.png"/><Relationship Id="rId7"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16.png"/><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24.jpe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0_Background">
            <a:extLst>
              <a:ext uri="{FF2B5EF4-FFF2-40B4-BE49-F238E27FC236}">
                <a16:creationId xmlns:a16="http://schemas.microsoft.com/office/drawing/2014/main" id="{35D80E67-ACB7-4211-84CD-FE7BC1C5F8F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288" y="2874"/>
            <a:ext cx="36571425" cy="20571427"/>
          </a:xfrm>
          <a:prstGeom prst="rect">
            <a:avLst/>
          </a:prstGeom>
        </p:spPr>
      </p:pic>
      <p:pic>
        <p:nvPicPr>
          <p:cNvPr id="14" name="0_CC Logo">
            <a:extLst>
              <a:ext uri="{FF2B5EF4-FFF2-40B4-BE49-F238E27FC236}">
                <a16:creationId xmlns:a16="http://schemas.microsoft.com/office/drawing/2014/main" id="{E3E3CE4C-18B0-8F97-E6A8-AB1E711F582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1978576" y="18217945"/>
            <a:ext cx="1792577" cy="1792577"/>
          </a:xfrm>
          <a:prstGeom prst="rect">
            <a:avLst/>
          </a:prstGeom>
        </p:spPr>
      </p:pic>
      <p:pic>
        <p:nvPicPr>
          <p:cNvPr id="16" name="0_CC Person logo">
            <a:extLst>
              <a:ext uri="{FF2B5EF4-FFF2-40B4-BE49-F238E27FC236}">
                <a16:creationId xmlns:a16="http://schemas.microsoft.com/office/drawing/2014/main" id="{53BFBB04-3C33-9487-A1F0-B59AA08FB33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4137600" y="18217945"/>
            <a:ext cx="1792577" cy="1792577"/>
          </a:xfrm>
          <a:prstGeom prst="rect">
            <a:avLst/>
          </a:prstGeom>
        </p:spPr>
      </p:pic>
    </p:spTree>
    <p:extLst>
      <p:ext uri="{BB962C8B-B14F-4D97-AF65-F5344CB8AC3E}">
        <p14:creationId xmlns:p14="http://schemas.microsoft.com/office/powerpoint/2010/main" val="74114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1_Intro_V Intro_D -2.0" descr="A desk with multiple monitors&#10;&#10;Description automatically generated">
            <a:extLst>
              <a:ext uri="{FF2B5EF4-FFF2-40B4-BE49-F238E27FC236}">
                <a16:creationId xmlns:a16="http://schemas.microsoft.com/office/drawing/2014/main" id="{8BE3FDBD-FA8C-3314-05A1-28249BD20D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87"/>
            <a:ext cx="36576000" cy="20574000"/>
          </a:xfrm>
          <a:prstGeom prst="rect">
            <a:avLst/>
          </a:prstGeom>
        </p:spPr>
      </p:pic>
      <p:grpSp>
        <p:nvGrpSpPr>
          <p:cNvPr id="5" name="2_Background">
            <a:extLst>
              <a:ext uri="{FF2B5EF4-FFF2-40B4-BE49-F238E27FC236}">
                <a16:creationId xmlns:a16="http://schemas.microsoft.com/office/drawing/2014/main" id="{6C23D44A-09C4-EEFF-123C-97D16E33C622}"/>
              </a:ext>
            </a:extLst>
          </p:cNvPr>
          <p:cNvGrpSpPr/>
          <p:nvPr/>
        </p:nvGrpSpPr>
        <p:grpSpPr>
          <a:xfrm>
            <a:off x="0" y="1587"/>
            <a:ext cx="36576000" cy="20574000"/>
            <a:chOff x="0" y="1587"/>
            <a:chExt cx="36576000" cy="20574000"/>
          </a:xfrm>
        </p:grpSpPr>
        <p:pic>
          <p:nvPicPr>
            <p:cNvPr id="4" name="0_Background" descr="A picture containing white, design&#10;&#10;Description automatically generated">
              <a:extLst>
                <a:ext uri="{FF2B5EF4-FFF2-40B4-BE49-F238E27FC236}">
                  <a16:creationId xmlns:a16="http://schemas.microsoft.com/office/drawing/2014/main" id="{5C6A4029-69CC-F9D5-025E-3539EDBB6E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587"/>
              <a:ext cx="36576000" cy="20574000"/>
            </a:xfrm>
            <a:prstGeom prst="rect">
              <a:avLst/>
            </a:prstGeom>
          </p:spPr>
        </p:pic>
        <p:pic>
          <p:nvPicPr>
            <p:cNvPr id="2" name="0_Header">
              <a:extLst>
                <a:ext uri="{FF2B5EF4-FFF2-40B4-BE49-F238E27FC236}">
                  <a16:creationId xmlns:a16="http://schemas.microsoft.com/office/drawing/2014/main" id="{D0319BBE-3D1B-78AB-1D9A-331272AD00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587"/>
              <a:ext cx="36576000" cy="3208337"/>
            </a:xfrm>
            <a:prstGeom prst="rect">
              <a:avLst/>
            </a:prstGeom>
          </p:spPr>
        </p:pic>
      </p:grpSp>
      <p:pic>
        <p:nvPicPr>
          <p:cNvPr id="26" name="2_Graphic 3" descr="A close up of a computer&#10;&#10;Description automatically generated">
            <a:extLst>
              <a:ext uri="{FF2B5EF4-FFF2-40B4-BE49-F238E27FC236}">
                <a16:creationId xmlns:a16="http://schemas.microsoft.com/office/drawing/2014/main" id="{C934F3F9-661E-D603-BF73-7AF0AFFACFC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759726" y="11129687"/>
            <a:ext cx="17816274" cy="2949556"/>
          </a:xfrm>
          <a:prstGeom prst="rect">
            <a:avLst/>
          </a:prstGeom>
        </p:spPr>
      </p:pic>
      <p:pic>
        <p:nvPicPr>
          <p:cNvPr id="21" name="2_Graphic 2" descr="A close up of a device&#10;&#10;Description automatically generated">
            <a:extLst>
              <a:ext uri="{FF2B5EF4-FFF2-40B4-BE49-F238E27FC236}">
                <a16:creationId xmlns:a16="http://schemas.microsoft.com/office/drawing/2014/main" id="{B9DAB805-63D7-D274-8FEA-44F1A0FC6C1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51026" y="8971715"/>
            <a:ext cx="15545687" cy="4460938"/>
          </a:xfrm>
          <a:prstGeom prst="rect">
            <a:avLst/>
          </a:prstGeom>
        </p:spPr>
      </p:pic>
      <p:pic>
        <p:nvPicPr>
          <p:cNvPr id="24" name="2_Graphic 1" descr="A close-up of a device&#10;&#10;Description automatically generated">
            <a:extLst>
              <a:ext uri="{FF2B5EF4-FFF2-40B4-BE49-F238E27FC236}">
                <a16:creationId xmlns:a16="http://schemas.microsoft.com/office/drawing/2014/main" id="{94E9D1D4-FBB9-52D2-8853-8C5504DF3BA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51025" y="13601337"/>
            <a:ext cx="15755933" cy="4459652"/>
          </a:xfrm>
          <a:prstGeom prst="rect">
            <a:avLst/>
          </a:prstGeom>
        </p:spPr>
      </p:pic>
      <p:sp>
        <p:nvSpPr>
          <p:cNvPr id="9" name="2_Point 1">
            <a:extLst>
              <a:ext uri="{FF2B5EF4-FFF2-40B4-BE49-F238E27FC236}">
                <a16:creationId xmlns:a16="http://schemas.microsoft.com/office/drawing/2014/main" id="{9AB0CD40-3F8C-4AD7-ABD2-0365709E7B83}"/>
              </a:ext>
            </a:extLst>
          </p:cNvPr>
          <p:cNvSpPr txBox="1"/>
          <p:nvPr/>
        </p:nvSpPr>
        <p:spPr>
          <a:xfrm>
            <a:off x="854965" y="3613667"/>
            <a:ext cx="34427324"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Duplicates your existing ports </a:t>
            </a:r>
          </a:p>
        </p:txBody>
      </p:sp>
      <p:sp>
        <p:nvSpPr>
          <p:cNvPr id="14" name="3_Point 2">
            <a:extLst>
              <a:ext uri="{FF2B5EF4-FFF2-40B4-BE49-F238E27FC236}">
                <a16:creationId xmlns:a16="http://schemas.microsoft.com/office/drawing/2014/main" id="{F7302874-6FF6-4F12-9408-F903772FAD68}"/>
              </a:ext>
            </a:extLst>
          </p:cNvPr>
          <p:cNvSpPr txBox="1"/>
          <p:nvPr/>
        </p:nvSpPr>
        <p:spPr>
          <a:xfrm>
            <a:off x="854963" y="5467572"/>
            <a:ext cx="34435933" cy="1246495"/>
          </a:xfrm>
          <a:prstGeom prst="rect">
            <a:avLst/>
          </a:prstGeom>
          <a:noFill/>
        </p:spPr>
        <p:txBody>
          <a:bodyPr wrap="square">
            <a:spAutoFit/>
          </a:bodyPr>
          <a:lstStyle/>
          <a:p>
            <a:r>
              <a:rPr lang="en-GB" sz="7500" dirty="0">
                <a:latin typeface="Arial" panose="020B0604020202020204" pitchFamily="34" charset="0"/>
                <a:cs typeface="Arial" panose="020B0604020202020204" pitchFamily="34" charset="0"/>
              </a:rPr>
              <a:t>Nowadays little difference if any</a:t>
            </a:r>
            <a:r>
              <a:rPr lang="en-US" sz="7500" dirty="0">
                <a:latin typeface="Arial" panose="020B0604020202020204" pitchFamily="34" charset="0"/>
                <a:cs typeface="Arial" panose="020B0604020202020204" pitchFamily="34" charset="0"/>
              </a:rPr>
              <a:t> (Maybe marketed as both)</a:t>
            </a:r>
          </a:p>
        </p:txBody>
      </p:sp>
      <p:sp>
        <p:nvSpPr>
          <p:cNvPr id="30" name="4_Point 3">
            <a:extLst>
              <a:ext uri="{FF2B5EF4-FFF2-40B4-BE49-F238E27FC236}">
                <a16:creationId xmlns:a16="http://schemas.microsoft.com/office/drawing/2014/main" id="{5B5F8980-841B-5782-E2FE-03BAC3D346E1}"/>
              </a:ext>
            </a:extLst>
          </p:cNvPr>
          <p:cNvSpPr txBox="1"/>
          <p:nvPr/>
        </p:nvSpPr>
        <p:spPr>
          <a:xfrm>
            <a:off x="854963" y="6859811"/>
            <a:ext cx="34435933"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Docking stations provide additional features like monitors or expansion cards</a:t>
            </a: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pic>
        <p:nvPicPr>
          <p:cNvPr id="3" name="2_Header_D 3.0">
            <a:extLst>
              <a:ext uri="{FF2B5EF4-FFF2-40B4-BE49-F238E27FC236}">
                <a16:creationId xmlns:a16="http://schemas.microsoft.com/office/drawing/2014/main" id="{EA4F2873-A965-C3A7-2074-73F7F4768E2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36576000" cy="3208337"/>
          </a:xfrm>
          <a:prstGeom prst="rect">
            <a:avLst/>
          </a:prstGeom>
        </p:spPr>
      </p:pic>
      <p:sp>
        <p:nvSpPr>
          <p:cNvPr id="7" name="2_Title">
            <a:extLst>
              <a:ext uri="{FF2B5EF4-FFF2-40B4-BE49-F238E27FC236}">
                <a16:creationId xmlns:a16="http://schemas.microsoft.com/office/drawing/2014/main" id="{C6A9A446-B5B1-43D9-8A9C-5F8306EFD223}"/>
              </a:ext>
            </a:extLst>
          </p:cNvPr>
          <p:cNvSpPr txBox="1"/>
          <p:nvPr/>
        </p:nvSpPr>
        <p:spPr>
          <a:xfrm>
            <a:off x="1351026" y="416686"/>
            <a:ext cx="33592117"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Port Replicator Vs Docking Station</a:t>
            </a:r>
          </a:p>
        </p:txBody>
      </p:sp>
    </p:spTree>
    <p:extLst>
      <p:ext uri="{BB962C8B-B14F-4D97-AF65-F5344CB8AC3E}">
        <p14:creationId xmlns:p14="http://schemas.microsoft.com/office/powerpoint/2010/main" val="25197655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0_Background">
            <a:extLst>
              <a:ext uri="{FF2B5EF4-FFF2-40B4-BE49-F238E27FC236}">
                <a16:creationId xmlns:a16="http://schemas.microsoft.com/office/drawing/2014/main" id="{011429C1-01AB-4658-892E-29FC4CCF29BD}"/>
              </a:ext>
            </a:extLst>
          </p:cNvPr>
          <p:cNvGrpSpPr/>
          <p:nvPr/>
        </p:nvGrpSpPr>
        <p:grpSpPr>
          <a:xfrm>
            <a:off x="0" y="1587"/>
            <a:ext cx="36576000" cy="20574000"/>
            <a:chOff x="0" y="1587"/>
            <a:chExt cx="36576000" cy="20574000"/>
          </a:xfrm>
        </p:grpSpPr>
        <p:pic>
          <p:nvPicPr>
            <p:cNvPr id="3" name="0_Background" descr="A picture containing white, design&#10;&#10;Description automatically generated">
              <a:extLst>
                <a:ext uri="{FF2B5EF4-FFF2-40B4-BE49-F238E27FC236}">
                  <a16:creationId xmlns:a16="http://schemas.microsoft.com/office/drawing/2014/main" id="{A91F6329-6E85-3E91-B4C9-E49B38CAEC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87"/>
              <a:ext cx="36576000" cy="20574000"/>
            </a:xfrm>
            <a:prstGeom prst="rect">
              <a:avLst/>
            </a:prstGeom>
          </p:spPr>
        </p:pic>
        <p:pic>
          <p:nvPicPr>
            <p:cNvPr id="4" name="0_Header">
              <a:extLst>
                <a:ext uri="{FF2B5EF4-FFF2-40B4-BE49-F238E27FC236}">
                  <a16:creationId xmlns:a16="http://schemas.microsoft.com/office/drawing/2014/main" id="{DE4DA208-D6DA-79E3-72D0-BB7B15B8407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0" y="1587"/>
              <a:ext cx="36576000" cy="3208337"/>
            </a:xfrm>
            <a:prstGeom prst="rect">
              <a:avLst/>
            </a:prstGeom>
          </p:spPr>
        </p:pic>
      </p:grpSp>
      <p:pic>
        <p:nvPicPr>
          <p:cNvPr id="21" name="0_Graphic right 2" descr="A close-up of a device&#10;&#10;Description automatically generated">
            <a:extLst>
              <a:ext uri="{FF2B5EF4-FFF2-40B4-BE49-F238E27FC236}">
                <a16:creationId xmlns:a16="http://schemas.microsoft.com/office/drawing/2014/main" id="{65AD7ACD-ECE3-1169-BBE7-13394D31D2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211229" y="10788632"/>
            <a:ext cx="7753155" cy="3488675"/>
          </a:xfrm>
          <a:prstGeom prst="rect">
            <a:avLst/>
          </a:prstGeom>
        </p:spPr>
      </p:pic>
      <p:pic>
        <p:nvPicPr>
          <p:cNvPr id="24" name="0_Graphic right 1" descr="A rectangular black device with a black background&#10;&#10;Description automatically generated with medium confidence">
            <a:extLst>
              <a:ext uri="{FF2B5EF4-FFF2-40B4-BE49-F238E27FC236}">
                <a16:creationId xmlns:a16="http://schemas.microsoft.com/office/drawing/2014/main" id="{3B0B8550-8433-E54C-1970-246A9484B80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815858" y="6968885"/>
            <a:ext cx="7295793" cy="3658501"/>
          </a:xfrm>
          <a:prstGeom prst="rect">
            <a:avLst/>
          </a:prstGeom>
        </p:spPr>
      </p:pic>
      <p:pic>
        <p:nvPicPr>
          <p:cNvPr id="6" name="0_Graphic left 2" descr="A close-up of a computer port&#10;&#10;Description automatically generated">
            <a:extLst>
              <a:ext uri="{FF2B5EF4-FFF2-40B4-BE49-F238E27FC236}">
                <a16:creationId xmlns:a16="http://schemas.microsoft.com/office/drawing/2014/main" id="{EC890A14-F91D-C7C2-0CA6-90274D1D0C2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86538" y="11115844"/>
            <a:ext cx="10782618" cy="3092075"/>
          </a:xfrm>
          <a:prstGeom prst="rect">
            <a:avLst/>
          </a:prstGeom>
        </p:spPr>
      </p:pic>
      <p:pic>
        <p:nvPicPr>
          <p:cNvPr id="16" name="0_Graphic left 1" descr="A close-up of a grey device&#10;&#10;Description automatically generated">
            <a:extLst>
              <a:ext uri="{FF2B5EF4-FFF2-40B4-BE49-F238E27FC236}">
                <a16:creationId xmlns:a16="http://schemas.microsoft.com/office/drawing/2014/main" id="{A5F81B8B-B136-745B-60A9-CDBF345A5F9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15352" y="7246343"/>
            <a:ext cx="10544766" cy="3782977"/>
          </a:xfrm>
          <a:prstGeom prst="rect">
            <a:avLst/>
          </a:prstGeom>
        </p:spPr>
      </p:pic>
      <p:sp>
        <p:nvSpPr>
          <p:cNvPr id="25" name="0_docking text">
            <a:extLst>
              <a:ext uri="{FF2B5EF4-FFF2-40B4-BE49-F238E27FC236}">
                <a16:creationId xmlns:a16="http://schemas.microsoft.com/office/drawing/2014/main" id="{0EECD5E4-A8A3-6792-592C-F64690C41CE5}"/>
              </a:ext>
            </a:extLst>
          </p:cNvPr>
          <p:cNvSpPr txBox="1"/>
          <p:nvPr/>
        </p:nvSpPr>
        <p:spPr>
          <a:xfrm>
            <a:off x="20396797" y="3613667"/>
            <a:ext cx="10501294" cy="1708066"/>
          </a:xfrm>
          <a:prstGeom prst="rect">
            <a:avLst/>
          </a:prstGeom>
          <a:noFill/>
        </p:spPr>
        <p:txBody>
          <a:bodyPr wrap="square">
            <a:spAutoFit/>
          </a:bodyPr>
          <a:lstStyle/>
          <a:p>
            <a:r>
              <a:rPr lang="en-US" sz="10500" b="1" dirty="0">
                <a:solidFill>
                  <a:srgbClr val="FF0000"/>
                </a:solidFill>
                <a:latin typeface="Arial" panose="020B0604020202020204" pitchFamily="34" charset="0"/>
                <a:cs typeface="Arial" panose="020B0604020202020204" pitchFamily="34" charset="0"/>
              </a:rPr>
              <a:t>Docking station</a:t>
            </a:r>
          </a:p>
        </p:txBody>
      </p:sp>
      <p:sp>
        <p:nvSpPr>
          <p:cNvPr id="9" name="0_Replicator text">
            <a:extLst>
              <a:ext uri="{FF2B5EF4-FFF2-40B4-BE49-F238E27FC236}">
                <a16:creationId xmlns:a16="http://schemas.microsoft.com/office/drawing/2014/main" id="{9AB0CD40-3F8C-4AD7-ABD2-0365709E7B83}"/>
              </a:ext>
            </a:extLst>
          </p:cNvPr>
          <p:cNvSpPr txBox="1"/>
          <p:nvPr/>
        </p:nvSpPr>
        <p:spPr>
          <a:xfrm>
            <a:off x="854965" y="3613667"/>
            <a:ext cx="10501294" cy="1708066"/>
          </a:xfrm>
          <a:prstGeom prst="rect">
            <a:avLst/>
          </a:prstGeom>
          <a:noFill/>
        </p:spPr>
        <p:txBody>
          <a:bodyPr wrap="square">
            <a:spAutoFit/>
          </a:bodyPr>
          <a:lstStyle/>
          <a:p>
            <a:r>
              <a:rPr lang="en-US" sz="10500" b="1" dirty="0">
                <a:solidFill>
                  <a:srgbClr val="FF0000"/>
                </a:solidFill>
                <a:latin typeface="Arial" panose="020B0604020202020204" pitchFamily="34" charset="0"/>
                <a:cs typeface="Arial" panose="020B0604020202020204" pitchFamily="34" charset="0"/>
              </a:rPr>
              <a:t>Port replicator</a:t>
            </a:r>
          </a:p>
        </p:txBody>
      </p:sp>
      <p:sp>
        <p:nvSpPr>
          <p:cNvPr id="14" name="1_Point left 2">
            <a:extLst>
              <a:ext uri="{FF2B5EF4-FFF2-40B4-BE49-F238E27FC236}">
                <a16:creationId xmlns:a16="http://schemas.microsoft.com/office/drawing/2014/main" id="{F7302874-6FF6-4F12-9408-F903772FAD68}"/>
              </a:ext>
            </a:extLst>
          </p:cNvPr>
          <p:cNvSpPr txBox="1"/>
          <p:nvPr/>
        </p:nvSpPr>
        <p:spPr>
          <a:xfrm>
            <a:off x="854964" y="5467572"/>
            <a:ext cx="12182610"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Smaller and cheaper</a:t>
            </a:r>
          </a:p>
        </p:txBody>
      </p:sp>
      <p:sp>
        <p:nvSpPr>
          <p:cNvPr id="26" name="2_Point right 2">
            <a:extLst>
              <a:ext uri="{FF2B5EF4-FFF2-40B4-BE49-F238E27FC236}">
                <a16:creationId xmlns:a16="http://schemas.microsoft.com/office/drawing/2014/main" id="{1EC8F9CC-6707-AD7A-7A6F-7389603C42F9}"/>
              </a:ext>
            </a:extLst>
          </p:cNvPr>
          <p:cNvSpPr txBox="1"/>
          <p:nvPr/>
        </p:nvSpPr>
        <p:spPr>
          <a:xfrm>
            <a:off x="20396796" y="5613350"/>
            <a:ext cx="14963851"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More features and generally larger</a:t>
            </a:r>
          </a:p>
        </p:txBody>
      </p:sp>
      <p:pic>
        <p:nvPicPr>
          <p:cNvPr id="30" name="3_Point graphic" descr="A close up of a device&#10;&#10;Description automatically generated">
            <a:extLst>
              <a:ext uri="{FF2B5EF4-FFF2-40B4-BE49-F238E27FC236}">
                <a16:creationId xmlns:a16="http://schemas.microsoft.com/office/drawing/2014/main" id="{172AB798-E378-1390-79DF-9AE9382C025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54963" y="14767762"/>
            <a:ext cx="10508221" cy="3913619"/>
          </a:xfrm>
          <a:prstGeom prst="rect">
            <a:avLst/>
          </a:prstGeom>
        </p:spPr>
      </p:pic>
      <p:sp>
        <p:nvSpPr>
          <p:cNvPr id="27" name="3_Point Bottom 1">
            <a:extLst>
              <a:ext uri="{FF2B5EF4-FFF2-40B4-BE49-F238E27FC236}">
                <a16:creationId xmlns:a16="http://schemas.microsoft.com/office/drawing/2014/main" id="{4BCD2A4A-5C19-F4DC-72DD-116030FF9E03}"/>
              </a:ext>
            </a:extLst>
          </p:cNvPr>
          <p:cNvSpPr txBox="1"/>
          <p:nvPr/>
        </p:nvSpPr>
        <p:spPr>
          <a:xfrm>
            <a:off x="11553444" y="14949454"/>
            <a:ext cx="21562584" cy="1708066"/>
          </a:xfrm>
          <a:prstGeom prst="rect">
            <a:avLst/>
          </a:prstGeom>
          <a:noFill/>
        </p:spPr>
        <p:txBody>
          <a:bodyPr wrap="square">
            <a:spAutoFit/>
          </a:bodyPr>
          <a:lstStyle/>
          <a:p>
            <a:r>
              <a:rPr lang="en-US" sz="10500" b="1" dirty="0">
                <a:solidFill>
                  <a:srgbClr val="FF0000"/>
                </a:solidFill>
                <a:latin typeface="Arial" panose="020B0604020202020204" pitchFamily="34" charset="0"/>
                <a:cs typeface="Arial" panose="020B0604020202020204" pitchFamily="34" charset="0"/>
              </a:rPr>
              <a:t>Used </a:t>
            </a:r>
            <a:r>
              <a:rPr lang="en-US" sz="10500" b="1">
                <a:solidFill>
                  <a:srgbClr val="FF0000"/>
                </a:solidFill>
                <a:latin typeface="Arial" panose="020B0604020202020204" pitchFamily="34" charset="0"/>
                <a:cs typeface="Arial" panose="020B0604020202020204" pitchFamily="34" charset="0"/>
              </a:rPr>
              <a:t>proprietary connector</a:t>
            </a:r>
            <a:endParaRPr lang="en-US" sz="10500" b="1" dirty="0">
              <a:solidFill>
                <a:srgbClr val="FF0000"/>
              </a:solidFill>
              <a:latin typeface="Arial" panose="020B0604020202020204" pitchFamily="34" charset="0"/>
              <a:cs typeface="Arial" panose="020B0604020202020204" pitchFamily="34" charset="0"/>
            </a:endParaRPr>
          </a:p>
        </p:txBody>
      </p:sp>
      <p:sp>
        <p:nvSpPr>
          <p:cNvPr id="28" name="4_Point Bottom 2">
            <a:extLst>
              <a:ext uri="{FF2B5EF4-FFF2-40B4-BE49-F238E27FC236}">
                <a16:creationId xmlns:a16="http://schemas.microsoft.com/office/drawing/2014/main" id="{6490FE32-67BE-5F54-6B44-77A4FE477796}"/>
              </a:ext>
            </a:extLst>
          </p:cNvPr>
          <p:cNvSpPr txBox="1"/>
          <p:nvPr/>
        </p:nvSpPr>
        <p:spPr>
          <a:xfrm>
            <a:off x="11553444" y="16864583"/>
            <a:ext cx="24167594"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Different models may have different connectors</a:t>
            </a: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pic>
        <p:nvPicPr>
          <p:cNvPr id="5" name="0_Header_D 3.0">
            <a:extLst>
              <a:ext uri="{FF2B5EF4-FFF2-40B4-BE49-F238E27FC236}">
                <a16:creationId xmlns:a16="http://schemas.microsoft.com/office/drawing/2014/main" id="{ABAF5E29-1DEF-B5FB-AF03-25F776238E7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0" y="0"/>
            <a:ext cx="36576000" cy="3208337"/>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6" y="416686"/>
            <a:ext cx="34049316"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History</a:t>
            </a:r>
          </a:p>
        </p:txBody>
      </p:sp>
    </p:spTree>
    <p:extLst>
      <p:ext uri="{BB962C8B-B14F-4D97-AF65-F5344CB8AC3E}">
        <p14:creationId xmlns:p14="http://schemas.microsoft.com/office/powerpoint/2010/main" val="16266705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0_Background">
            <a:extLst>
              <a:ext uri="{FF2B5EF4-FFF2-40B4-BE49-F238E27FC236}">
                <a16:creationId xmlns:a16="http://schemas.microsoft.com/office/drawing/2014/main" id="{2C1DF64A-1E65-1A41-942A-48BB995BA501}"/>
              </a:ext>
            </a:extLst>
          </p:cNvPr>
          <p:cNvGrpSpPr/>
          <p:nvPr/>
        </p:nvGrpSpPr>
        <p:grpSpPr>
          <a:xfrm>
            <a:off x="0" y="1587"/>
            <a:ext cx="36576000" cy="20574000"/>
            <a:chOff x="0" y="1587"/>
            <a:chExt cx="36576000" cy="20574000"/>
          </a:xfrm>
        </p:grpSpPr>
        <p:pic>
          <p:nvPicPr>
            <p:cNvPr id="3" name="0_Background" descr="A picture containing white, design&#10;&#10;Description automatically generated">
              <a:extLst>
                <a:ext uri="{FF2B5EF4-FFF2-40B4-BE49-F238E27FC236}">
                  <a16:creationId xmlns:a16="http://schemas.microsoft.com/office/drawing/2014/main" id="{593F9503-CE15-86E7-2796-BBA9A1F15B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87"/>
              <a:ext cx="36576000" cy="20574000"/>
            </a:xfrm>
            <a:prstGeom prst="rect">
              <a:avLst/>
            </a:prstGeom>
          </p:spPr>
        </p:pic>
        <p:pic>
          <p:nvPicPr>
            <p:cNvPr id="4" name="0_Header">
              <a:extLst>
                <a:ext uri="{FF2B5EF4-FFF2-40B4-BE49-F238E27FC236}">
                  <a16:creationId xmlns:a16="http://schemas.microsoft.com/office/drawing/2014/main" id="{6799E79B-4678-30A9-6AD2-4CE3A746DFD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0" y="1587"/>
              <a:ext cx="36576000" cy="3208337"/>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6" y="416686"/>
              <a:ext cx="18283428"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In The Real World</a:t>
              </a:r>
            </a:p>
          </p:txBody>
        </p:sp>
      </p:grpSp>
      <p:sp>
        <p:nvSpPr>
          <p:cNvPr id="8" name="2_USB Docking text">
            <a:extLst>
              <a:ext uri="{FF2B5EF4-FFF2-40B4-BE49-F238E27FC236}">
                <a16:creationId xmlns:a16="http://schemas.microsoft.com/office/drawing/2014/main" id="{4C183D61-B419-C420-78EC-72B4A199F0CC}"/>
              </a:ext>
            </a:extLst>
          </p:cNvPr>
          <p:cNvSpPr txBox="1"/>
          <p:nvPr/>
        </p:nvSpPr>
        <p:spPr>
          <a:xfrm>
            <a:off x="336803" y="17383040"/>
            <a:ext cx="10514077"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USB-C docking station</a:t>
            </a:r>
          </a:p>
        </p:txBody>
      </p:sp>
      <p:pic>
        <p:nvPicPr>
          <p:cNvPr id="5" name="2_USB Docking" descr="A close-up of a device&#10;&#10;Description automatically generated">
            <a:extLst>
              <a:ext uri="{FF2B5EF4-FFF2-40B4-BE49-F238E27FC236}">
                <a16:creationId xmlns:a16="http://schemas.microsoft.com/office/drawing/2014/main" id="{FED3879F-191C-A494-A0F8-EBE8D2F69E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0872" y="4530439"/>
            <a:ext cx="11753960" cy="12460028"/>
          </a:xfrm>
          <a:prstGeom prst="rect">
            <a:avLst/>
          </a:prstGeom>
        </p:spPr>
      </p:pic>
      <p:sp>
        <p:nvSpPr>
          <p:cNvPr id="22" name="0_WebSite">
            <a:extLst>
              <a:ext uri="{FF2B5EF4-FFF2-40B4-BE49-F238E27FC236}">
                <a16:creationId xmlns:a16="http://schemas.microsoft.com/office/drawing/2014/main" id="{AC8D8712-DBC2-444D-9F04-03AD501BCC26}"/>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pic>
        <p:nvPicPr>
          <p:cNvPr id="16" name="1_World_V World1_D -2.0">
            <a:extLst>
              <a:ext uri="{FF2B5EF4-FFF2-40B4-BE49-F238E27FC236}">
                <a16:creationId xmlns:a16="http://schemas.microsoft.com/office/drawing/2014/main" id="{0422A619-46F5-4F67-8CEC-D8CAD067272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821606" y="-415499"/>
            <a:ext cx="22950139" cy="12909452"/>
          </a:xfrm>
          <a:prstGeom prst="rect">
            <a:avLst/>
          </a:prstGeom>
        </p:spPr>
      </p:pic>
      <p:sp>
        <p:nvSpPr>
          <p:cNvPr id="17" name="0_World Dimmer">
            <a:extLst>
              <a:ext uri="{FF2B5EF4-FFF2-40B4-BE49-F238E27FC236}">
                <a16:creationId xmlns:a16="http://schemas.microsoft.com/office/drawing/2014/main" id="{0585BD67-9AF2-4F56-ABBB-F49DB4B63090}"/>
              </a:ext>
            </a:extLst>
          </p:cNvPr>
          <p:cNvSpPr/>
          <p:nvPr/>
        </p:nvSpPr>
        <p:spPr>
          <a:xfrm>
            <a:off x="23454360" y="3220274"/>
            <a:ext cx="13121640" cy="9065374"/>
          </a:xfrm>
          <a:prstGeom prst="rect">
            <a:avLst/>
          </a:prstGeom>
          <a:solidFill>
            <a:schemeClr val="lt1">
              <a:alpha val="90000"/>
            </a:schemeClr>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13"/>
          </a:p>
        </p:txBody>
      </p:sp>
      <p:sp>
        <p:nvSpPr>
          <p:cNvPr id="9" name="3_Point 1">
            <a:extLst>
              <a:ext uri="{FF2B5EF4-FFF2-40B4-BE49-F238E27FC236}">
                <a16:creationId xmlns:a16="http://schemas.microsoft.com/office/drawing/2014/main" id="{9AB0CD40-3F8C-4AD7-ABD2-0365709E7B83}"/>
              </a:ext>
            </a:extLst>
          </p:cNvPr>
          <p:cNvSpPr txBox="1"/>
          <p:nvPr/>
        </p:nvSpPr>
        <p:spPr>
          <a:xfrm>
            <a:off x="12193525" y="3613667"/>
            <a:ext cx="21791676"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Single USB-C connection</a:t>
            </a:r>
          </a:p>
        </p:txBody>
      </p:sp>
      <p:sp>
        <p:nvSpPr>
          <p:cNvPr id="14" name="4_Point 2">
            <a:extLst>
              <a:ext uri="{FF2B5EF4-FFF2-40B4-BE49-F238E27FC236}">
                <a16:creationId xmlns:a16="http://schemas.microsoft.com/office/drawing/2014/main" id="{F7302874-6FF6-4F12-9408-F903772FAD68}"/>
              </a:ext>
            </a:extLst>
          </p:cNvPr>
          <p:cNvSpPr txBox="1"/>
          <p:nvPr/>
        </p:nvSpPr>
        <p:spPr>
          <a:xfrm>
            <a:off x="12193523" y="5467572"/>
            <a:ext cx="21797125"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Provides USB/Video/Networking/Audio/Power</a:t>
            </a:r>
          </a:p>
        </p:txBody>
      </p:sp>
      <p:sp>
        <p:nvSpPr>
          <p:cNvPr id="11" name="5_Point 3">
            <a:extLst>
              <a:ext uri="{FF2B5EF4-FFF2-40B4-BE49-F238E27FC236}">
                <a16:creationId xmlns:a16="http://schemas.microsoft.com/office/drawing/2014/main" id="{E64035EB-538E-4765-9879-52C9E87B8C6B}"/>
              </a:ext>
            </a:extLst>
          </p:cNvPr>
          <p:cNvSpPr txBox="1"/>
          <p:nvPr/>
        </p:nvSpPr>
        <p:spPr>
          <a:xfrm>
            <a:off x="12193523" y="6859811"/>
            <a:ext cx="21797125"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Plug in USB-C charger and will charge laptop</a:t>
            </a:r>
          </a:p>
        </p:txBody>
      </p:sp>
      <p:pic>
        <p:nvPicPr>
          <p:cNvPr id="21" name="6_Graphic right" descr="A close up of a computer&#10;&#10;Description automatically generated">
            <a:extLst>
              <a:ext uri="{FF2B5EF4-FFF2-40B4-BE49-F238E27FC236}">
                <a16:creationId xmlns:a16="http://schemas.microsoft.com/office/drawing/2014/main" id="{CA762934-09CC-B292-40A8-5226F182E0A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400384" y="9868775"/>
            <a:ext cx="23527881" cy="5642929"/>
          </a:xfrm>
          <a:prstGeom prst="rect">
            <a:avLst/>
          </a:prstGeom>
        </p:spPr>
      </p:pic>
      <p:sp>
        <p:nvSpPr>
          <p:cNvPr id="18" name="6_Point 4">
            <a:extLst>
              <a:ext uri="{FF2B5EF4-FFF2-40B4-BE49-F238E27FC236}">
                <a16:creationId xmlns:a16="http://schemas.microsoft.com/office/drawing/2014/main" id="{885F3228-611E-4537-915F-A671698DC49F}"/>
              </a:ext>
            </a:extLst>
          </p:cNvPr>
          <p:cNvSpPr txBox="1"/>
          <p:nvPr/>
        </p:nvSpPr>
        <p:spPr>
          <a:xfrm>
            <a:off x="12193524" y="8252049"/>
            <a:ext cx="23941603" cy="1708160"/>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USB Port Replicator Docking Station</a:t>
            </a:r>
          </a:p>
        </p:txBody>
      </p:sp>
      <p:sp>
        <p:nvSpPr>
          <p:cNvPr id="12" name="7_Point 5">
            <a:extLst>
              <a:ext uri="{FF2B5EF4-FFF2-40B4-BE49-F238E27FC236}">
                <a16:creationId xmlns:a16="http://schemas.microsoft.com/office/drawing/2014/main" id="{97EAF12F-B867-4C15-8390-FCF105AAB49B}"/>
              </a:ext>
            </a:extLst>
          </p:cNvPr>
          <p:cNvSpPr txBox="1"/>
          <p:nvPr/>
        </p:nvSpPr>
        <p:spPr>
          <a:xfrm>
            <a:off x="12193524" y="15603144"/>
            <a:ext cx="23527881"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Modern day port replicators are also docking stations</a:t>
            </a:r>
          </a:p>
        </p:txBody>
      </p:sp>
    </p:spTree>
    <p:extLst>
      <p:ext uri="{BB962C8B-B14F-4D97-AF65-F5344CB8AC3E}">
        <p14:creationId xmlns:p14="http://schemas.microsoft.com/office/powerpoint/2010/main" val="34232262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0_Background">
            <a:extLst>
              <a:ext uri="{FF2B5EF4-FFF2-40B4-BE49-F238E27FC236}">
                <a16:creationId xmlns:a16="http://schemas.microsoft.com/office/drawing/2014/main" id="{209D83A4-30D5-FF24-511E-223CA0CD483A}"/>
              </a:ext>
            </a:extLst>
          </p:cNvPr>
          <p:cNvGrpSpPr/>
          <p:nvPr/>
        </p:nvGrpSpPr>
        <p:grpSpPr>
          <a:xfrm>
            <a:off x="0" y="1587"/>
            <a:ext cx="36576000" cy="20574000"/>
            <a:chOff x="0" y="1587"/>
            <a:chExt cx="36576000" cy="20574000"/>
          </a:xfrm>
        </p:grpSpPr>
        <p:pic>
          <p:nvPicPr>
            <p:cNvPr id="3" name="0_Background" descr="A picture containing white, design&#10;&#10;Description automatically generated">
              <a:extLst>
                <a:ext uri="{FF2B5EF4-FFF2-40B4-BE49-F238E27FC236}">
                  <a16:creationId xmlns:a16="http://schemas.microsoft.com/office/drawing/2014/main" id="{8C014590-B952-DDED-E085-317AA42EAF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87"/>
              <a:ext cx="36576000" cy="20574000"/>
            </a:xfrm>
            <a:prstGeom prst="rect">
              <a:avLst/>
            </a:prstGeom>
          </p:spPr>
        </p:pic>
        <p:pic>
          <p:nvPicPr>
            <p:cNvPr id="4" name="0_Header">
              <a:extLst>
                <a:ext uri="{FF2B5EF4-FFF2-40B4-BE49-F238E27FC236}">
                  <a16:creationId xmlns:a16="http://schemas.microsoft.com/office/drawing/2014/main" id="{885971B1-AE12-227B-2D6D-1A11CFE0DB9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0" y="1587"/>
              <a:ext cx="36576000" cy="3179763"/>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5" y="416686"/>
              <a:ext cx="34637146"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Exam Tip</a:t>
              </a:r>
            </a:p>
          </p:txBody>
        </p:sp>
      </p:grpSp>
      <p:sp>
        <p:nvSpPr>
          <p:cNvPr id="9" name="0_Point 1">
            <a:extLst>
              <a:ext uri="{FF2B5EF4-FFF2-40B4-BE49-F238E27FC236}">
                <a16:creationId xmlns:a16="http://schemas.microsoft.com/office/drawing/2014/main" id="{9AB0CD40-3F8C-4AD7-ABD2-0365709E7B83}"/>
              </a:ext>
            </a:extLst>
          </p:cNvPr>
          <p:cNvSpPr txBox="1"/>
          <p:nvPr/>
        </p:nvSpPr>
        <p:spPr>
          <a:xfrm>
            <a:off x="854964" y="3613667"/>
            <a:ext cx="34683067"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Port replicator</a:t>
            </a:r>
          </a:p>
        </p:txBody>
      </p:sp>
      <p:pic>
        <p:nvPicPr>
          <p:cNvPr id="2" name="0_Graphic left 1" descr="A close-up of a grey device&#10;&#10;Description automatically generated">
            <a:extLst>
              <a:ext uri="{FF2B5EF4-FFF2-40B4-BE49-F238E27FC236}">
                <a16:creationId xmlns:a16="http://schemas.microsoft.com/office/drawing/2014/main" id="{2FFD64E0-54F3-2A29-20CB-9B1CD5AE486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036163" y="3857932"/>
            <a:ext cx="11952008" cy="4287831"/>
          </a:xfrm>
          <a:prstGeom prst="rect">
            <a:avLst/>
          </a:prstGeom>
        </p:spPr>
      </p:pic>
      <p:sp>
        <p:nvSpPr>
          <p:cNvPr id="14" name="1_Point 2">
            <a:extLst>
              <a:ext uri="{FF2B5EF4-FFF2-40B4-BE49-F238E27FC236}">
                <a16:creationId xmlns:a16="http://schemas.microsoft.com/office/drawing/2014/main" id="{F7302874-6FF6-4F12-9408-F903772FAD68}"/>
              </a:ext>
            </a:extLst>
          </p:cNvPr>
          <p:cNvSpPr txBox="1"/>
          <p:nvPr/>
        </p:nvSpPr>
        <p:spPr>
          <a:xfrm>
            <a:off x="854964" y="5467572"/>
            <a:ext cx="23181199"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Only duplicates existing ports or functions</a:t>
            </a:r>
          </a:p>
        </p:txBody>
      </p:sp>
      <p:sp>
        <p:nvSpPr>
          <p:cNvPr id="11" name="2_Point 3">
            <a:extLst>
              <a:ext uri="{FF2B5EF4-FFF2-40B4-BE49-F238E27FC236}">
                <a16:creationId xmlns:a16="http://schemas.microsoft.com/office/drawing/2014/main" id="{E64035EB-538E-4765-9879-52C9E87B8C6B}"/>
              </a:ext>
            </a:extLst>
          </p:cNvPr>
          <p:cNvSpPr txBox="1"/>
          <p:nvPr/>
        </p:nvSpPr>
        <p:spPr>
          <a:xfrm>
            <a:off x="854964" y="6859811"/>
            <a:ext cx="23181199"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Does not add anything the laptop does not already do</a:t>
            </a:r>
          </a:p>
        </p:txBody>
      </p:sp>
      <p:sp>
        <p:nvSpPr>
          <p:cNvPr id="18" name="3_Point 4">
            <a:extLst>
              <a:ext uri="{FF2B5EF4-FFF2-40B4-BE49-F238E27FC236}">
                <a16:creationId xmlns:a16="http://schemas.microsoft.com/office/drawing/2014/main" id="{885F3228-611E-4537-915F-A671698DC49F}"/>
              </a:ext>
            </a:extLst>
          </p:cNvPr>
          <p:cNvSpPr txBox="1"/>
          <p:nvPr/>
        </p:nvSpPr>
        <p:spPr>
          <a:xfrm>
            <a:off x="854964" y="8252049"/>
            <a:ext cx="34683067"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Docking station</a:t>
            </a:r>
          </a:p>
        </p:txBody>
      </p:sp>
      <p:sp>
        <p:nvSpPr>
          <p:cNvPr id="12" name="4_Point 5">
            <a:extLst>
              <a:ext uri="{FF2B5EF4-FFF2-40B4-BE49-F238E27FC236}">
                <a16:creationId xmlns:a16="http://schemas.microsoft.com/office/drawing/2014/main" id="{97EAF12F-B867-4C15-8390-FCF105AAB49B}"/>
              </a:ext>
            </a:extLst>
          </p:cNvPr>
          <p:cNvSpPr txBox="1"/>
          <p:nvPr/>
        </p:nvSpPr>
        <p:spPr>
          <a:xfrm>
            <a:off x="854964" y="10105954"/>
            <a:ext cx="34691740"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Can add additional ports and functions</a:t>
            </a:r>
          </a:p>
        </p:txBody>
      </p:sp>
      <p:sp>
        <p:nvSpPr>
          <p:cNvPr id="15" name="5_Point 6">
            <a:extLst>
              <a:ext uri="{FF2B5EF4-FFF2-40B4-BE49-F238E27FC236}">
                <a16:creationId xmlns:a16="http://schemas.microsoft.com/office/drawing/2014/main" id="{93BDC196-68A7-4B13-AEC2-DA960367EDBF}"/>
              </a:ext>
            </a:extLst>
          </p:cNvPr>
          <p:cNvSpPr txBox="1"/>
          <p:nvPr/>
        </p:nvSpPr>
        <p:spPr>
          <a:xfrm>
            <a:off x="854964" y="11498194"/>
            <a:ext cx="34691740"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In some cases</a:t>
            </a:r>
            <a:r>
              <a:rPr lang="en-US" sz="7500">
                <a:latin typeface="Arial" panose="020B0604020202020204" pitchFamily="34" charset="0"/>
                <a:cs typeface="Arial" panose="020B0604020202020204" pitchFamily="34" charset="0"/>
              </a:rPr>
              <a:t>, adds </a:t>
            </a:r>
            <a:r>
              <a:rPr lang="en-US" sz="7500" dirty="0">
                <a:latin typeface="Arial" panose="020B0604020202020204" pitchFamily="34" charset="0"/>
                <a:cs typeface="Arial" panose="020B0604020202020204" pitchFamily="34" charset="0"/>
              </a:rPr>
              <a:t>storage and expansion cards</a:t>
            </a:r>
          </a:p>
        </p:txBody>
      </p:sp>
      <p:sp>
        <p:nvSpPr>
          <p:cNvPr id="17" name="0_WebSite">
            <a:extLst>
              <a:ext uri="{FF2B5EF4-FFF2-40B4-BE49-F238E27FC236}">
                <a16:creationId xmlns:a16="http://schemas.microsoft.com/office/drawing/2014/main" id="{BC95E218-6862-4A23-8DDB-9D155461D39E}"/>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pic>
        <p:nvPicPr>
          <p:cNvPr id="5" name="2_Graphic 3" descr="A close up of a computer&#10;&#10;Description automatically generated">
            <a:extLst>
              <a:ext uri="{FF2B5EF4-FFF2-40B4-BE49-F238E27FC236}">
                <a16:creationId xmlns:a16="http://schemas.microsoft.com/office/drawing/2014/main" id="{D6806508-730F-5EED-1C46-CF75086CBAC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762720" y="8919183"/>
            <a:ext cx="14813280" cy="2452399"/>
          </a:xfrm>
          <a:prstGeom prst="rect">
            <a:avLst/>
          </a:prstGeom>
        </p:spPr>
      </p:pic>
    </p:spTree>
    <p:extLst>
      <p:ext uri="{BB962C8B-B14F-4D97-AF65-F5344CB8AC3E}">
        <p14:creationId xmlns:p14="http://schemas.microsoft.com/office/powerpoint/2010/main" val="22587808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0_Background">
            <a:extLst>
              <a:ext uri="{FF2B5EF4-FFF2-40B4-BE49-F238E27FC236}">
                <a16:creationId xmlns:a16="http://schemas.microsoft.com/office/drawing/2014/main" id="{7A24346A-2724-39C9-56CF-4603D93D6F25}"/>
              </a:ext>
            </a:extLst>
          </p:cNvPr>
          <p:cNvGrpSpPr/>
          <p:nvPr/>
        </p:nvGrpSpPr>
        <p:grpSpPr>
          <a:xfrm>
            <a:off x="0" y="-9677"/>
            <a:ext cx="36576000" cy="20574000"/>
            <a:chOff x="0" y="-9677"/>
            <a:chExt cx="36576000" cy="20574000"/>
          </a:xfrm>
        </p:grpSpPr>
        <p:pic>
          <p:nvPicPr>
            <p:cNvPr id="4" name="0_Background" descr="A picture containing white, design&#10;&#10;Description automatically generated">
              <a:extLst>
                <a:ext uri="{FF2B5EF4-FFF2-40B4-BE49-F238E27FC236}">
                  <a16:creationId xmlns:a16="http://schemas.microsoft.com/office/drawing/2014/main" id="{6E96CA92-5DE2-5A3E-3620-3437651BE1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677"/>
              <a:ext cx="36576000" cy="20574000"/>
            </a:xfrm>
            <a:prstGeom prst="rect">
              <a:avLst/>
            </a:prstGeom>
          </p:spPr>
        </p:pic>
        <p:pic>
          <p:nvPicPr>
            <p:cNvPr id="2" name="0_Header">
              <a:extLst>
                <a:ext uri="{FF2B5EF4-FFF2-40B4-BE49-F238E27FC236}">
                  <a16:creationId xmlns:a16="http://schemas.microsoft.com/office/drawing/2014/main" id="{8513669A-11CE-D0A2-0EC5-6FCF4A0B14A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0" y="1587"/>
              <a:ext cx="36576000" cy="3208337"/>
            </a:xfrm>
            <a:prstGeom prst="rect">
              <a:avLst/>
            </a:prstGeom>
          </p:spPr>
        </p:pic>
      </p:grpSp>
      <p:pic>
        <p:nvPicPr>
          <p:cNvPr id="2050" name="0_graphic">
            <a:extLst>
              <a:ext uri="{FF2B5EF4-FFF2-40B4-BE49-F238E27FC236}">
                <a16:creationId xmlns:a16="http://schemas.microsoft.com/office/drawing/2014/main" id="{93D16D3D-595C-3EFC-DB89-254C85D7A72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66507" y="8447021"/>
            <a:ext cx="15920381" cy="10597887"/>
          </a:xfrm>
          <a:prstGeom prst="rect">
            <a:avLst/>
          </a:prstGeom>
          <a:noFill/>
          <a:extLst>
            <a:ext uri="{909E8E84-426E-40DD-AFC4-6F175D3DCCD1}">
              <a14:hiddenFill xmlns:a14="http://schemas.microsoft.com/office/drawing/2010/main">
                <a:solidFill>
                  <a:srgbClr val="FFFFFF"/>
                </a:solidFill>
              </a14:hiddenFill>
            </a:ext>
          </a:extLst>
        </p:spPr>
      </p:pic>
      <p:sp>
        <p:nvSpPr>
          <p:cNvPr id="9" name="0_Point 1">
            <a:extLst>
              <a:ext uri="{FF2B5EF4-FFF2-40B4-BE49-F238E27FC236}">
                <a16:creationId xmlns:a16="http://schemas.microsoft.com/office/drawing/2014/main" id="{9AB0CD40-3F8C-4AD7-ABD2-0365709E7B83}"/>
              </a:ext>
            </a:extLst>
          </p:cNvPr>
          <p:cNvSpPr txBox="1"/>
          <p:nvPr/>
        </p:nvSpPr>
        <p:spPr>
          <a:xfrm>
            <a:off x="854964" y="3613667"/>
            <a:ext cx="34831349"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Allows a mobile device to be docked like a computer</a:t>
            </a:r>
          </a:p>
        </p:txBody>
      </p:sp>
      <p:sp>
        <p:nvSpPr>
          <p:cNvPr id="14" name="1_Point 2">
            <a:extLst>
              <a:ext uri="{FF2B5EF4-FFF2-40B4-BE49-F238E27FC236}">
                <a16:creationId xmlns:a16="http://schemas.microsoft.com/office/drawing/2014/main" id="{F7302874-6FF6-4F12-9408-F903772FAD68}"/>
              </a:ext>
            </a:extLst>
          </p:cNvPr>
          <p:cNvSpPr txBox="1"/>
          <p:nvPr/>
        </p:nvSpPr>
        <p:spPr>
          <a:xfrm>
            <a:off x="854963" y="5467572"/>
            <a:ext cx="34840059"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Can provide keyboard and additional functions</a:t>
            </a:r>
          </a:p>
        </p:txBody>
      </p:sp>
      <p:sp>
        <p:nvSpPr>
          <p:cNvPr id="11" name="2_Point 3">
            <a:extLst>
              <a:ext uri="{FF2B5EF4-FFF2-40B4-BE49-F238E27FC236}">
                <a16:creationId xmlns:a16="http://schemas.microsoft.com/office/drawing/2014/main" id="{E64035EB-538E-4765-9879-52C9E87B8C6B}"/>
              </a:ext>
            </a:extLst>
          </p:cNvPr>
          <p:cNvSpPr txBox="1"/>
          <p:nvPr/>
        </p:nvSpPr>
        <p:spPr>
          <a:xfrm>
            <a:off x="854963" y="6859811"/>
            <a:ext cx="34840059"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A lot of accessories use Bluetooth nowadays</a:t>
            </a:r>
          </a:p>
        </p:txBody>
      </p:sp>
      <p:sp>
        <p:nvSpPr>
          <p:cNvPr id="17" name="0_WebSite">
            <a:extLst>
              <a:ext uri="{FF2B5EF4-FFF2-40B4-BE49-F238E27FC236}">
                <a16:creationId xmlns:a16="http://schemas.microsoft.com/office/drawing/2014/main" id="{C4B38B97-4939-485C-943F-CC7DFC8C4804}"/>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pic>
        <p:nvPicPr>
          <p:cNvPr id="3" name="0_Header_D 3.0">
            <a:extLst>
              <a:ext uri="{FF2B5EF4-FFF2-40B4-BE49-F238E27FC236}">
                <a16:creationId xmlns:a16="http://schemas.microsoft.com/office/drawing/2014/main" id="{07380A02-D9A7-A99E-79A4-9D4D17BDB3D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0" y="0"/>
            <a:ext cx="36576000" cy="3208337"/>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6" y="405422"/>
            <a:ext cx="33951345"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Smartphone And Tablet Docks</a:t>
            </a:r>
          </a:p>
        </p:txBody>
      </p:sp>
    </p:spTree>
    <p:extLst>
      <p:ext uri="{BB962C8B-B14F-4D97-AF65-F5344CB8AC3E}">
        <p14:creationId xmlns:p14="http://schemas.microsoft.com/office/powerpoint/2010/main" val="27661697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0_Background">
            <a:extLst>
              <a:ext uri="{FF2B5EF4-FFF2-40B4-BE49-F238E27FC236}">
                <a16:creationId xmlns:a16="http://schemas.microsoft.com/office/drawing/2014/main" id="{FBAB0200-A19A-4AA8-B743-B743E6882D7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288" y="2874"/>
            <a:ext cx="36571425" cy="20571427"/>
          </a:xfrm>
          <a:prstGeom prst="rect">
            <a:avLst/>
          </a:prstGeom>
        </p:spPr>
      </p:pic>
      <p:sp>
        <p:nvSpPr>
          <p:cNvPr id="7" name="0_URL">
            <a:extLst>
              <a:ext uri="{FF2B5EF4-FFF2-40B4-BE49-F238E27FC236}">
                <a16:creationId xmlns:a16="http://schemas.microsoft.com/office/drawing/2014/main" id="{CE549CF7-9E7E-4FCB-A95E-501E8254D341}"/>
              </a:ext>
            </a:extLst>
          </p:cNvPr>
          <p:cNvSpPr txBox="1"/>
          <p:nvPr/>
        </p:nvSpPr>
        <p:spPr>
          <a:xfrm>
            <a:off x="1573666" y="15620883"/>
            <a:ext cx="28846462"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Video content: https://ITFreeTraining.com/ap11/8a30</a:t>
            </a:r>
          </a:p>
        </p:txBody>
      </p:sp>
      <p:sp>
        <p:nvSpPr>
          <p:cNvPr id="11" name="1_Subscribe_O 100">
            <a:extLst>
              <a:ext uri="{FF2B5EF4-FFF2-40B4-BE49-F238E27FC236}">
                <a16:creationId xmlns:a16="http://schemas.microsoft.com/office/drawing/2014/main" id="{8FCE09C8-2F5F-4662-B8C7-F8363A29EEA7}"/>
              </a:ext>
            </a:extLst>
          </p:cNvPr>
          <p:cNvSpPr txBox="1"/>
          <p:nvPr/>
        </p:nvSpPr>
        <p:spPr>
          <a:xfrm>
            <a:off x="6492648" y="13333967"/>
            <a:ext cx="7856083" cy="1823660"/>
          </a:xfrm>
          <a:prstGeom prst="rect">
            <a:avLst/>
          </a:prstGeom>
          <a:noFill/>
        </p:spPr>
        <p:txBody>
          <a:bodyPr wrap="square">
            <a:spAutoFit/>
          </a:bodyPr>
          <a:lstStyle/>
          <a:p>
            <a:r>
              <a:rPr lang="en-US" sz="11251" dirty="0">
                <a:solidFill>
                  <a:schemeClr val="tx1">
                    <a:alpha val="0"/>
                  </a:schemeClr>
                </a:solidFill>
                <a:latin typeface="Work Sans" pitchFamily="2" charset="0"/>
              </a:rPr>
              <a:t>Subscribe</a:t>
            </a:r>
          </a:p>
        </p:txBody>
      </p:sp>
      <p:sp>
        <p:nvSpPr>
          <p:cNvPr id="10" name="1_Next Video_O 100">
            <a:extLst>
              <a:ext uri="{FF2B5EF4-FFF2-40B4-BE49-F238E27FC236}">
                <a16:creationId xmlns:a16="http://schemas.microsoft.com/office/drawing/2014/main" id="{0B67FAA9-734D-4F39-BF04-84EA4CBFC8A8}"/>
              </a:ext>
            </a:extLst>
          </p:cNvPr>
          <p:cNvSpPr txBox="1"/>
          <p:nvPr/>
        </p:nvSpPr>
        <p:spPr>
          <a:xfrm>
            <a:off x="22227269" y="13333967"/>
            <a:ext cx="7856083" cy="1823660"/>
          </a:xfrm>
          <a:prstGeom prst="rect">
            <a:avLst/>
          </a:prstGeom>
          <a:noFill/>
        </p:spPr>
        <p:txBody>
          <a:bodyPr wrap="square">
            <a:spAutoFit/>
          </a:bodyPr>
          <a:lstStyle/>
          <a:p>
            <a:r>
              <a:rPr lang="en-US" sz="11251" dirty="0">
                <a:solidFill>
                  <a:schemeClr val="tx1">
                    <a:alpha val="0"/>
                  </a:schemeClr>
                </a:solidFill>
                <a:latin typeface="Work Sans" pitchFamily="2" charset="0"/>
              </a:rPr>
              <a:t>Next video</a:t>
            </a:r>
          </a:p>
        </p:txBody>
      </p:sp>
    </p:spTree>
    <p:extLst>
      <p:ext uri="{BB962C8B-B14F-4D97-AF65-F5344CB8AC3E}">
        <p14:creationId xmlns:p14="http://schemas.microsoft.com/office/powerpoint/2010/main" val="394997730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1380</Words>
  <Application>Microsoft Office PowerPoint</Application>
  <PresentationFormat>Custom</PresentationFormat>
  <Paragraphs>87</Paragraphs>
  <Slides>7</Slides>
  <Notes>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vt:i4>
      </vt:variant>
    </vt:vector>
  </HeadingPairs>
  <TitlesOfParts>
    <vt:vector size="13" baseType="lpstr">
      <vt:lpstr>Arial</vt:lpstr>
      <vt:lpstr>Calibri</vt:lpstr>
      <vt:lpstr>Calibri Light</vt:lpstr>
      <vt:lpstr>Serpentine</vt:lpstr>
      <vt:lpstr>Work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2022-06-25T00:08:19Z</dcterms:created>
  <dcterms:modified xsi:type="dcterms:W3CDTF">2025-12-28T07:10:45Z</dcterms:modified>
</cp:coreProperties>
</file>