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841" r:id="rId1"/>
  </p:sldMasterIdLst>
  <p:notesMasterIdLst>
    <p:notesMasterId r:id="rId7"/>
  </p:notesMasterIdLst>
  <p:sldIdLst>
    <p:sldId id="274" r:id="rId2"/>
    <p:sldId id="289" r:id="rId3"/>
    <p:sldId id="290" r:id="rId4"/>
    <p:sldId id="291" r:id="rId5"/>
    <p:sldId id="273" r:id="rId6"/>
  </p:sldIdLst>
  <p:sldSz cx="36576000" cy="20577175"/>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00303"/>
    <a:srgbClr val="269D47"/>
    <a:srgbClr val="EE7546"/>
    <a:srgbClr val="A7A7A7"/>
    <a:srgbClr val="1884C7"/>
    <a:srgbClr val="DDE9EF"/>
    <a:srgbClr val="19270F"/>
    <a:srgbClr val="CBDEE7"/>
    <a:srgbClr val="8AB4CA"/>
    <a:srgbClr val="6998B2"/>
  </p:clrMru>
  <p:extLst>
    <p:ext uri="{E76CE94A-603C-4142-B9EB-6D1370010A27}">
      <p14:discardImageEditData xmlns:p14="http://schemas.microsoft.com/office/powerpoint/2010/main" val="1"/>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544" autoAdjust="0"/>
    <p:restoredTop sz="63504" autoAdjust="0"/>
  </p:normalViewPr>
  <p:slideViewPr>
    <p:cSldViewPr snapToGrid="0">
      <p:cViewPr varScale="1">
        <p:scale>
          <a:sx n="23" d="100"/>
          <a:sy n="23" d="100"/>
        </p:scale>
        <p:origin x="944" y="8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notesMaster" Target="notesMasters/notesMaster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5D95E6-9BF7-48A2-8E54-6C74B1E43336}" type="datetimeFigureOut">
              <a:rPr lang="en-US" smtClean="0"/>
              <a:t>12/28/2025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A1D7F5-93B3-4F86-93C3-9F6A93B7B0F4}" type="slidenum">
              <a:rPr lang="en-US" smtClean="0"/>
              <a:t>‹#›</a:t>
            </a:fld>
            <a:endParaRPr lang="en-US"/>
          </a:p>
        </p:txBody>
      </p:sp>
    </p:spTree>
    <p:extLst>
      <p:ext uri="{BB962C8B-B14F-4D97-AF65-F5344CB8AC3E}">
        <p14:creationId xmlns:p14="http://schemas.microsoft.com/office/powerpoint/2010/main" val="668581524"/>
      </p:ext>
    </p:extLst>
  </p:cSld>
  <p:clrMap bg1="lt1" tx1="dk1" bg2="lt2" tx2="dk2" accent1="accent1" accent2="accent2" accent3="accent3" accent4="accent4" accent5="accent5" accent6="accent6" hlink="hlink" folHlink="folHlink"/>
  <p:notesStyle>
    <a:lvl1pPr marL="0" algn="l" defTabSz="914499" rtl="0" eaLnBrk="1" latinLnBrk="0" hangingPunct="1">
      <a:defRPr sz="1200" kern="1200">
        <a:solidFill>
          <a:schemeClr val="tx1"/>
        </a:solidFill>
        <a:latin typeface="+mn-lt"/>
        <a:ea typeface="+mn-ea"/>
        <a:cs typeface="+mn-cs"/>
      </a:defRPr>
    </a:lvl1pPr>
    <a:lvl2pPr marL="457250" algn="l" defTabSz="914499" rtl="0" eaLnBrk="1" latinLnBrk="0" hangingPunct="1">
      <a:defRPr sz="1200" kern="1200">
        <a:solidFill>
          <a:schemeClr val="tx1"/>
        </a:solidFill>
        <a:latin typeface="+mn-lt"/>
        <a:ea typeface="+mn-ea"/>
        <a:cs typeface="+mn-cs"/>
      </a:defRPr>
    </a:lvl2pPr>
    <a:lvl3pPr marL="914499" algn="l" defTabSz="914499" rtl="0" eaLnBrk="1" latinLnBrk="0" hangingPunct="1">
      <a:defRPr sz="1200" kern="1200">
        <a:solidFill>
          <a:schemeClr val="tx1"/>
        </a:solidFill>
        <a:latin typeface="+mn-lt"/>
        <a:ea typeface="+mn-ea"/>
        <a:cs typeface="+mn-cs"/>
      </a:defRPr>
    </a:lvl3pPr>
    <a:lvl4pPr marL="1371748" algn="l" defTabSz="914499" rtl="0" eaLnBrk="1" latinLnBrk="0" hangingPunct="1">
      <a:defRPr sz="1200" kern="1200">
        <a:solidFill>
          <a:schemeClr val="tx1"/>
        </a:solidFill>
        <a:latin typeface="+mn-lt"/>
        <a:ea typeface="+mn-ea"/>
        <a:cs typeface="+mn-cs"/>
      </a:defRPr>
    </a:lvl4pPr>
    <a:lvl5pPr marL="1828998" algn="l" defTabSz="914499" rtl="0" eaLnBrk="1" latinLnBrk="0" hangingPunct="1">
      <a:defRPr sz="1200" kern="1200">
        <a:solidFill>
          <a:schemeClr val="tx1"/>
        </a:solidFill>
        <a:latin typeface="+mn-lt"/>
        <a:ea typeface="+mn-ea"/>
        <a:cs typeface="+mn-cs"/>
      </a:defRPr>
    </a:lvl5pPr>
    <a:lvl6pPr marL="2286248" algn="l" defTabSz="914499" rtl="0" eaLnBrk="1" latinLnBrk="0" hangingPunct="1">
      <a:defRPr sz="1200" kern="1200">
        <a:solidFill>
          <a:schemeClr val="tx1"/>
        </a:solidFill>
        <a:latin typeface="+mn-lt"/>
        <a:ea typeface="+mn-ea"/>
        <a:cs typeface="+mn-cs"/>
      </a:defRPr>
    </a:lvl6pPr>
    <a:lvl7pPr marL="2743498" algn="l" defTabSz="914499" rtl="0" eaLnBrk="1" latinLnBrk="0" hangingPunct="1">
      <a:defRPr sz="1200" kern="1200">
        <a:solidFill>
          <a:schemeClr val="tx1"/>
        </a:solidFill>
        <a:latin typeface="+mn-lt"/>
        <a:ea typeface="+mn-ea"/>
        <a:cs typeface="+mn-cs"/>
      </a:defRPr>
    </a:lvl7pPr>
    <a:lvl8pPr marL="3200746" algn="l" defTabSz="914499" rtl="0" eaLnBrk="1" latinLnBrk="0" hangingPunct="1">
      <a:defRPr sz="1200" kern="1200">
        <a:solidFill>
          <a:schemeClr val="tx1"/>
        </a:solidFill>
        <a:latin typeface="+mn-lt"/>
        <a:ea typeface="+mn-ea"/>
        <a:cs typeface="+mn-cs"/>
      </a:defRPr>
    </a:lvl8pPr>
    <a:lvl9pPr marL="3657996" algn="l" defTabSz="91449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Let’s look at load balancers.</a:t>
            </a:r>
            <a:endParaRPr lang="en-US"/>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18222345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00:02 Imagine you have a long line of customers. A load balancer acts like a smart organizer, efficiently directing customers to the line with the least amount of people, ensuring everyone gets served quickly.</a:t>
            </a:r>
          </a:p>
          <a:p>
            <a:endParaRPr lang="en-GB"/>
          </a:p>
          <a:p>
            <a:r>
              <a:rPr lang="en-GB"/>
              <a:t>Let’s consider an example. In this example, the user connects to a virtual server. This can be done in a number of different ways. For the CompTIA exam, you don’t need to know how it works, but later I will go into some of the common methods to help you when troubleshooting.</a:t>
            </a:r>
          </a:p>
          <a:p>
            <a:endParaRPr lang="en-GB"/>
          </a:p>
          <a:p>
            <a:r>
              <a:rPr lang="en-GB"/>
              <a:t>The next step is the request goes to a load balancer. The load balancer will determine which server the request should be sent to. Depending on the load balancer, it may use a simple system for rotating through the servers to more sophisticated methods which take into account the current load of each server.</a:t>
            </a:r>
          </a:p>
          <a:p>
            <a:endParaRPr lang="en-GB"/>
          </a:p>
          <a:p>
            <a:r>
              <a:rPr lang="en-GB"/>
              <a:t>This works but can cause problems in some applications if the user is disconnected. When the user reconnects, they may be connected to a different server. To prevent this from occurring, the load balancer may include a persistence mechanism. When this is implemented, the server the user is connected to is remembered. Thus, when the user reconnects, they will connect to the same server again.</a:t>
            </a:r>
          </a:p>
          <a:p>
            <a:endParaRPr lang="en-GB"/>
          </a:p>
          <a:p>
            <a:r>
              <a:rPr lang="en-GB"/>
              <a:t>For the A+ exam, that is all you need to know, so if you are just studying for the exam, feel free to end the video here. For the rest of the video, I will have a brief look at how load balancing works to help you troubleshoot it when there are problems.</a:t>
            </a:r>
            <a:endParaRPr lang="en-US" dirty="0"/>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8523200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01:30 The simplest form of load balancing is DNS load balancing. This load balancing does not take into consideration server load. Also, DNS servers do not detect if a server is down. In order for it to do this, there has to be some system to remove DNS records when a server is down.</a:t>
            </a:r>
          </a:p>
          <a:p>
            <a:endParaRPr lang="en-GB"/>
          </a:p>
          <a:p>
            <a:r>
              <a:rPr lang="en-GB"/>
              <a:t>To understand how it works, consider that we have a website on the internet. In order to help deliver content from the website, a copy of the website is created on a separate server. The problem with this approach is that both websites need to be kept in sync with each other. If the website is dynamic in nature, this is harder to achieve, so it works better for websites that are static in nature.</a:t>
            </a:r>
          </a:p>
          <a:p>
            <a:endParaRPr lang="en-GB"/>
          </a:p>
          <a:p>
            <a:r>
              <a:rPr lang="en-GB"/>
              <a:t>The DNS records for both websites are added to the DNS server. When the user attempts to resolve the DNS name for the website, they will be given one of the website records. It could be either, but in this example, the DNS server is using round robin, which means the DNS server will cycle through the DNS records in order.</a:t>
            </a:r>
          </a:p>
          <a:p>
            <a:endParaRPr lang="en-GB"/>
          </a:p>
          <a:p>
            <a:r>
              <a:rPr lang="en-GB"/>
              <a:t>When a second user resolves the DNS for the website, the DNS server will give out the DNS record for the copy of the website. This is how simple load balancing works. Let’s consider that we have another copy of the website, but this one is on a server on the other side of the world.</a:t>
            </a:r>
          </a:p>
          <a:p>
            <a:endParaRPr lang="en-GB"/>
          </a:p>
          <a:p>
            <a:r>
              <a:rPr lang="en-GB"/>
              <a:t>This DNS record will be added to the DNS server. Now, let’s consider we have a third user on the other side of the world. It would make sense for them to use the website that is closest to them. It would also make sense for the other users on the original side of the world not to use the third website and use either of the two websites closer to them.</a:t>
            </a:r>
          </a:p>
          <a:p>
            <a:endParaRPr lang="en-GB"/>
          </a:p>
          <a:p>
            <a:r>
              <a:rPr lang="en-GB"/>
              <a:t>DNS can be configured so that the location of the request can be taken into consideration. Thus, the third user will always be sent to the third website since that one is closest.</a:t>
            </a:r>
          </a:p>
          <a:p>
            <a:endParaRPr lang="en-GB"/>
          </a:p>
          <a:p>
            <a:r>
              <a:rPr lang="en-GB"/>
              <a:t>Some cloud websites will use systems like these. The cloud will cache the website on different servers around the world and direct the user to the website that is closest to them. In these locations, there may be multiple servers, and the servers will be rotated through.</a:t>
            </a:r>
          </a:p>
          <a:p>
            <a:endParaRPr lang="en-GB"/>
          </a:p>
          <a:p>
            <a:r>
              <a:rPr lang="en-GB"/>
              <a:t>If you are experiencing problems and the website is using a DNS load balancing system, try flushing the DNS cache on the computer. This will force the computer to resolve the DNS request again and may send it to a different server that is not having problems.</a:t>
            </a:r>
            <a:endParaRPr lang="en-US" dirty="0"/>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42912526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03:58 Depending on what load balancing solution you are using, it may have a way of reconnecting the user if the session is disconnected. On remote desktop or Citrix connections, there is an option called auto client reconnect. This setting reconnects a session after a disconnect.</a:t>
            </a:r>
          </a:p>
          <a:p>
            <a:endParaRPr lang="en-GB"/>
          </a:p>
          <a:p>
            <a:r>
              <a:rPr lang="en-GB"/>
              <a:t>If a user is trying to reconnect after a disconnect and they keep getting a new session, it may be that this setting is not enabled. If the session has crashed, you may want to temporarily disable this setting so a new session is created.</a:t>
            </a:r>
          </a:p>
          <a:p>
            <a:endParaRPr lang="en-GB"/>
          </a:p>
          <a:p>
            <a:r>
              <a:rPr lang="en-GB"/>
              <a:t>On corporate networks, you may not have access to this setting. If this is the case, the user’s session may need to be ended by a person with appropriate access to the server.</a:t>
            </a:r>
            <a:endParaRPr lang="en-US"/>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31111366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04:41 How does a load balancer cheer up a sad server? It just makes them happy by lightening their load. Until the next video, I would like to thank you for watching.</a:t>
            </a:r>
          </a:p>
          <a:p>
            <a:endParaRPr lang="en-GB"/>
          </a:p>
          <a:p>
            <a:r>
              <a:rPr lang="en-GB"/>
              <a:t>References</a:t>
            </a:r>
          </a:p>
          <a:p>
            <a:r>
              <a:rPr lang="en-GB"/>
              <a:t>“The Official CompTIA A+ Core Study Guide (Exam 220-1101)” page 214</a:t>
            </a:r>
          </a:p>
          <a:p>
            <a:endParaRPr lang="en-GB"/>
          </a:p>
          <a:p>
            <a:r>
              <a:rPr lang="en-GB"/>
              <a:t>Credits</a:t>
            </a:r>
          </a:p>
          <a:p>
            <a:r>
              <a:rPr lang="en-GB"/>
              <a:t>Trainer: Austin Mason http://ITFreeTraining.com</a:t>
            </a:r>
          </a:p>
          <a:p>
            <a:r>
              <a:rPr lang="en-GB"/>
              <a:t>Voice Talent: HP Lewis http://hplewis.com</a:t>
            </a:r>
          </a:p>
          <a:p>
            <a:r>
              <a:rPr lang="en-GB"/>
              <a:t>Quality Assurance: Brett Batson http://www.pbb-proofreading.uk</a:t>
            </a:r>
            <a:endParaRPr lang="en-US"/>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36925064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0" y="3367609"/>
            <a:ext cx="27432000" cy="7163905"/>
          </a:xfrm>
        </p:spPr>
        <p:txBody>
          <a:bodyPr anchor="b"/>
          <a:lstStyle>
            <a:lvl1pPr algn="ctr">
              <a:defRPr sz="18000"/>
            </a:lvl1pPr>
          </a:lstStyle>
          <a:p>
            <a:r>
              <a:rPr lang="en-US"/>
              <a:t>Click to edit Master title style</a:t>
            </a:r>
            <a:endParaRPr lang="en-US" dirty="0"/>
          </a:p>
        </p:txBody>
      </p:sp>
      <p:sp>
        <p:nvSpPr>
          <p:cNvPr id="3" name="Subtitle 2"/>
          <p:cNvSpPr>
            <a:spLocks noGrp="1"/>
          </p:cNvSpPr>
          <p:nvPr>
            <p:ph type="subTitle" idx="1"/>
          </p:nvPr>
        </p:nvSpPr>
        <p:spPr>
          <a:xfrm>
            <a:off x="4572000" y="10807781"/>
            <a:ext cx="27432000" cy="4968053"/>
          </a:xfrm>
        </p:spPr>
        <p:txBody>
          <a:bodyPr/>
          <a:lstStyle>
            <a:lvl1pPr marL="0" indent="0" algn="ctr">
              <a:buNone/>
              <a:defRPr sz="7200"/>
            </a:lvl1pPr>
            <a:lvl2pPr marL="1371600" indent="0" algn="ctr">
              <a:buNone/>
              <a:defRPr sz="6000"/>
            </a:lvl2pPr>
            <a:lvl3pPr marL="2743200" indent="0" algn="ctr">
              <a:buNone/>
              <a:defRPr sz="5400"/>
            </a:lvl3pPr>
            <a:lvl4pPr marL="4114800" indent="0" algn="ctr">
              <a:buNone/>
              <a:defRPr sz="4800"/>
            </a:lvl4pPr>
            <a:lvl5pPr marL="5486400" indent="0" algn="ctr">
              <a:buNone/>
              <a:defRPr sz="4800"/>
            </a:lvl5pPr>
            <a:lvl6pPr marL="6858000" indent="0" algn="ctr">
              <a:buNone/>
              <a:defRPr sz="4800"/>
            </a:lvl6pPr>
            <a:lvl7pPr marL="8229600" indent="0" algn="ctr">
              <a:buNone/>
              <a:defRPr sz="4800"/>
            </a:lvl7pPr>
            <a:lvl8pPr marL="9601200" indent="0" algn="ctr">
              <a:buNone/>
              <a:defRPr sz="4800"/>
            </a:lvl8pPr>
            <a:lvl9pPr marL="10972800" indent="0" algn="ctr">
              <a:buNone/>
              <a:defRPr sz="4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12/28/2025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006534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12/28/2025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6424357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6174700" y="1095544"/>
            <a:ext cx="7886700" cy="1743820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514600" y="1095544"/>
            <a:ext cx="23202900" cy="1743820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12/28/2025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6124178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47A2551-1DA5-4C4C-AFFE-2CB15BC36C18}" type="datetimeFigureOut">
              <a:rPr lang="en-US" smtClean="0"/>
              <a:t>12/28/2025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0600737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12/28/2025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204395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495550" y="5130007"/>
            <a:ext cx="31546800" cy="8559532"/>
          </a:xfrm>
        </p:spPr>
        <p:txBody>
          <a:bodyPr anchor="b"/>
          <a:lstStyle>
            <a:lvl1pPr>
              <a:defRPr sz="18000"/>
            </a:lvl1pPr>
          </a:lstStyle>
          <a:p>
            <a:r>
              <a:rPr lang="en-US"/>
              <a:t>Click to edit Master title style</a:t>
            </a:r>
            <a:endParaRPr lang="en-US" dirty="0"/>
          </a:p>
        </p:txBody>
      </p:sp>
      <p:sp>
        <p:nvSpPr>
          <p:cNvPr id="3" name="Text Placeholder 2"/>
          <p:cNvSpPr>
            <a:spLocks noGrp="1"/>
          </p:cNvSpPr>
          <p:nvPr>
            <p:ph type="body" idx="1"/>
          </p:nvPr>
        </p:nvSpPr>
        <p:spPr>
          <a:xfrm>
            <a:off x="2495550" y="13770515"/>
            <a:ext cx="31546800" cy="4501256"/>
          </a:xfrm>
        </p:spPr>
        <p:txBody>
          <a:bodyPr/>
          <a:lstStyle>
            <a:lvl1pPr marL="0" indent="0">
              <a:buNone/>
              <a:defRPr sz="7200">
                <a:solidFill>
                  <a:schemeClr val="tx1">
                    <a:tint val="75000"/>
                  </a:schemeClr>
                </a:solidFill>
              </a:defRPr>
            </a:lvl1pPr>
            <a:lvl2pPr marL="1371600" indent="0">
              <a:buNone/>
              <a:defRPr sz="6000">
                <a:solidFill>
                  <a:schemeClr val="tx1">
                    <a:tint val="75000"/>
                  </a:schemeClr>
                </a:solidFill>
              </a:defRPr>
            </a:lvl2pPr>
            <a:lvl3pPr marL="2743200" indent="0">
              <a:buNone/>
              <a:defRPr sz="5400">
                <a:solidFill>
                  <a:schemeClr val="tx1">
                    <a:tint val="75000"/>
                  </a:schemeClr>
                </a:solidFill>
              </a:defRPr>
            </a:lvl3pPr>
            <a:lvl4pPr marL="4114800" indent="0">
              <a:buNone/>
              <a:defRPr sz="4800">
                <a:solidFill>
                  <a:schemeClr val="tx1">
                    <a:tint val="75000"/>
                  </a:schemeClr>
                </a:solidFill>
              </a:defRPr>
            </a:lvl4pPr>
            <a:lvl5pPr marL="5486400" indent="0">
              <a:buNone/>
              <a:defRPr sz="4800">
                <a:solidFill>
                  <a:schemeClr val="tx1">
                    <a:tint val="75000"/>
                  </a:schemeClr>
                </a:solidFill>
              </a:defRPr>
            </a:lvl5pPr>
            <a:lvl6pPr marL="6858000" indent="0">
              <a:buNone/>
              <a:defRPr sz="4800">
                <a:solidFill>
                  <a:schemeClr val="tx1">
                    <a:tint val="75000"/>
                  </a:schemeClr>
                </a:solidFill>
              </a:defRPr>
            </a:lvl6pPr>
            <a:lvl7pPr marL="8229600" indent="0">
              <a:buNone/>
              <a:defRPr sz="4800">
                <a:solidFill>
                  <a:schemeClr val="tx1">
                    <a:tint val="75000"/>
                  </a:schemeClr>
                </a:solidFill>
              </a:defRPr>
            </a:lvl7pPr>
            <a:lvl8pPr marL="9601200" indent="0">
              <a:buNone/>
              <a:defRPr sz="4800">
                <a:solidFill>
                  <a:schemeClr val="tx1">
                    <a:tint val="75000"/>
                  </a:schemeClr>
                </a:solidFill>
              </a:defRPr>
            </a:lvl8pPr>
            <a:lvl9pPr marL="10972800" indent="0">
              <a:buNone/>
              <a:defRPr sz="48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47A2551-1DA5-4C4C-AFFE-2CB15BC36C18}" type="datetimeFigureOut">
              <a:rPr lang="en-US" smtClean="0"/>
              <a:t>12/28/2025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33758175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14600" y="5477720"/>
            <a:ext cx="15544800" cy="130560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8516600" y="5477720"/>
            <a:ext cx="15544800" cy="130560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47A2551-1DA5-4C4C-AFFE-2CB15BC36C18}" type="datetimeFigureOut">
              <a:rPr lang="en-US" smtClean="0"/>
              <a:t>12/28/2025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4200633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519364" y="1095545"/>
            <a:ext cx="31546800" cy="3977303"/>
          </a:xfrm>
        </p:spPr>
        <p:txBody>
          <a:bodyPr/>
          <a:lstStyle/>
          <a:p>
            <a:r>
              <a:rPr lang="en-US"/>
              <a:t>Click to edit Master title style</a:t>
            </a:r>
            <a:endParaRPr lang="en-US" dirty="0"/>
          </a:p>
        </p:txBody>
      </p:sp>
      <p:sp>
        <p:nvSpPr>
          <p:cNvPr id="3" name="Text Placeholder 2"/>
          <p:cNvSpPr>
            <a:spLocks noGrp="1"/>
          </p:cNvSpPr>
          <p:nvPr>
            <p:ph type="body" idx="1"/>
          </p:nvPr>
        </p:nvSpPr>
        <p:spPr>
          <a:xfrm>
            <a:off x="2519366" y="5044268"/>
            <a:ext cx="15473361" cy="2472117"/>
          </a:xfrm>
        </p:spPr>
        <p:txBody>
          <a:bodyPr anchor="b"/>
          <a:lstStyle>
            <a:lvl1pPr marL="0" indent="0">
              <a:buNone/>
              <a:defRPr sz="7200" b="1"/>
            </a:lvl1pPr>
            <a:lvl2pPr marL="1371600" indent="0">
              <a:buNone/>
              <a:defRPr sz="6000" b="1"/>
            </a:lvl2pPr>
            <a:lvl3pPr marL="2743200" indent="0">
              <a:buNone/>
              <a:defRPr sz="5400" b="1"/>
            </a:lvl3pPr>
            <a:lvl4pPr marL="4114800" indent="0">
              <a:buNone/>
              <a:defRPr sz="4800" b="1"/>
            </a:lvl4pPr>
            <a:lvl5pPr marL="5486400" indent="0">
              <a:buNone/>
              <a:defRPr sz="4800" b="1"/>
            </a:lvl5pPr>
            <a:lvl6pPr marL="6858000" indent="0">
              <a:buNone/>
              <a:defRPr sz="4800" b="1"/>
            </a:lvl6pPr>
            <a:lvl7pPr marL="8229600" indent="0">
              <a:buNone/>
              <a:defRPr sz="4800" b="1"/>
            </a:lvl7pPr>
            <a:lvl8pPr marL="9601200" indent="0">
              <a:buNone/>
              <a:defRPr sz="4800" b="1"/>
            </a:lvl8pPr>
            <a:lvl9pPr marL="10972800" indent="0">
              <a:buNone/>
              <a:defRPr sz="4800" b="1"/>
            </a:lvl9pPr>
          </a:lstStyle>
          <a:p>
            <a:pPr lvl="0"/>
            <a:r>
              <a:rPr lang="en-US"/>
              <a:t>Click to edit Master text styles</a:t>
            </a:r>
          </a:p>
        </p:txBody>
      </p:sp>
      <p:sp>
        <p:nvSpPr>
          <p:cNvPr id="4" name="Content Placeholder 3"/>
          <p:cNvSpPr>
            <a:spLocks noGrp="1"/>
          </p:cNvSpPr>
          <p:nvPr>
            <p:ph sz="half" idx="2"/>
          </p:nvPr>
        </p:nvSpPr>
        <p:spPr>
          <a:xfrm>
            <a:off x="2519366" y="7516385"/>
            <a:ext cx="15473361" cy="11055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8516600" y="5044268"/>
            <a:ext cx="15549564" cy="2472117"/>
          </a:xfrm>
        </p:spPr>
        <p:txBody>
          <a:bodyPr anchor="b"/>
          <a:lstStyle>
            <a:lvl1pPr marL="0" indent="0">
              <a:buNone/>
              <a:defRPr sz="7200" b="1"/>
            </a:lvl1pPr>
            <a:lvl2pPr marL="1371600" indent="0">
              <a:buNone/>
              <a:defRPr sz="6000" b="1"/>
            </a:lvl2pPr>
            <a:lvl3pPr marL="2743200" indent="0">
              <a:buNone/>
              <a:defRPr sz="5400" b="1"/>
            </a:lvl3pPr>
            <a:lvl4pPr marL="4114800" indent="0">
              <a:buNone/>
              <a:defRPr sz="4800" b="1"/>
            </a:lvl4pPr>
            <a:lvl5pPr marL="5486400" indent="0">
              <a:buNone/>
              <a:defRPr sz="4800" b="1"/>
            </a:lvl5pPr>
            <a:lvl6pPr marL="6858000" indent="0">
              <a:buNone/>
              <a:defRPr sz="4800" b="1"/>
            </a:lvl6pPr>
            <a:lvl7pPr marL="8229600" indent="0">
              <a:buNone/>
              <a:defRPr sz="4800" b="1"/>
            </a:lvl7pPr>
            <a:lvl8pPr marL="9601200" indent="0">
              <a:buNone/>
              <a:defRPr sz="4800" b="1"/>
            </a:lvl8pPr>
            <a:lvl9pPr marL="10972800" indent="0">
              <a:buNone/>
              <a:defRPr sz="4800" b="1"/>
            </a:lvl9pPr>
          </a:lstStyle>
          <a:p>
            <a:pPr lvl="0"/>
            <a:r>
              <a:rPr lang="en-US"/>
              <a:t>Click to edit Master text styles</a:t>
            </a:r>
          </a:p>
        </p:txBody>
      </p:sp>
      <p:sp>
        <p:nvSpPr>
          <p:cNvPr id="6" name="Content Placeholder 5"/>
          <p:cNvSpPr>
            <a:spLocks noGrp="1"/>
          </p:cNvSpPr>
          <p:nvPr>
            <p:ph sz="quarter" idx="4"/>
          </p:nvPr>
        </p:nvSpPr>
        <p:spPr>
          <a:xfrm>
            <a:off x="18516600" y="7516385"/>
            <a:ext cx="15549564" cy="11055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47A2551-1DA5-4C4C-AFFE-2CB15BC36C18}" type="datetimeFigureOut">
              <a:rPr lang="en-US" smtClean="0"/>
              <a:t>12/28/2025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20517156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47A2551-1DA5-4C4C-AFFE-2CB15BC36C18}" type="datetimeFigureOut">
              <a:rPr lang="en-US" smtClean="0"/>
              <a:t>12/28/2025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3340697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7A2551-1DA5-4C4C-AFFE-2CB15BC36C18}" type="datetimeFigureOut">
              <a:rPr lang="en-US" smtClean="0"/>
              <a:t>12/28/2025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2615016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9366" y="1371812"/>
            <a:ext cx="11796711" cy="4801341"/>
          </a:xfrm>
        </p:spPr>
        <p:txBody>
          <a:bodyPr anchor="b"/>
          <a:lstStyle>
            <a:lvl1pPr>
              <a:defRPr sz="9600"/>
            </a:lvl1pPr>
          </a:lstStyle>
          <a:p>
            <a:r>
              <a:rPr lang="en-US"/>
              <a:t>Click to edit Master title style</a:t>
            </a:r>
            <a:endParaRPr lang="en-US" dirty="0"/>
          </a:p>
        </p:txBody>
      </p:sp>
      <p:sp>
        <p:nvSpPr>
          <p:cNvPr id="3" name="Content Placeholder 2"/>
          <p:cNvSpPr>
            <a:spLocks noGrp="1"/>
          </p:cNvSpPr>
          <p:nvPr>
            <p:ph idx="1"/>
          </p:nvPr>
        </p:nvSpPr>
        <p:spPr>
          <a:xfrm>
            <a:off x="15549564" y="2962734"/>
            <a:ext cx="18516600" cy="14623131"/>
          </a:xfrm>
        </p:spPr>
        <p:txBody>
          <a:bodyPr/>
          <a:lstStyle>
            <a:lvl1pPr>
              <a:defRPr sz="9600"/>
            </a:lvl1pPr>
            <a:lvl2pPr>
              <a:defRPr sz="8400"/>
            </a:lvl2pPr>
            <a:lvl3pPr>
              <a:defRPr sz="7200"/>
            </a:lvl3pPr>
            <a:lvl4pPr>
              <a:defRPr sz="6000"/>
            </a:lvl4pPr>
            <a:lvl5pPr>
              <a:defRPr sz="6000"/>
            </a:lvl5pPr>
            <a:lvl6pPr>
              <a:defRPr sz="6000"/>
            </a:lvl6pPr>
            <a:lvl7pPr>
              <a:defRPr sz="6000"/>
            </a:lvl7pPr>
            <a:lvl8pPr>
              <a:defRPr sz="6000"/>
            </a:lvl8pPr>
            <a:lvl9pPr>
              <a:defRPr sz="6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19366" y="6173152"/>
            <a:ext cx="11796711" cy="11436529"/>
          </a:xfrm>
        </p:spPr>
        <p:txBody>
          <a:bodyPr/>
          <a:lstStyle>
            <a:lvl1pPr marL="0" indent="0">
              <a:buNone/>
              <a:defRPr sz="4800"/>
            </a:lvl1pPr>
            <a:lvl2pPr marL="1371600" indent="0">
              <a:buNone/>
              <a:defRPr sz="4200"/>
            </a:lvl2pPr>
            <a:lvl3pPr marL="2743200" indent="0">
              <a:buNone/>
              <a:defRPr sz="3600"/>
            </a:lvl3pPr>
            <a:lvl4pPr marL="4114800" indent="0">
              <a:buNone/>
              <a:defRPr sz="3000"/>
            </a:lvl4pPr>
            <a:lvl5pPr marL="5486400" indent="0">
              <a:buNone/>
              <a:defRPr sz="3000"/>
            </a:lvl5pPr>
            <a:lvl6pPr marL="6858000" indent="0">
              <a:buNone/>
              <a:defRPr sz="3000"/>
            </a:lvl6pPr>
            <a:lvl7pPr marL="8229600" indent="0">
              <a:buNone/>
              <a:defRPr sz="3000"/>
            </a:lvl7pPr>
            <a:lvl8pPr marL="9601200" indent="0">
              <a:buNone/>
              <a:defRPr sz="3000"/>
            </a:lvl8pPr>
            <a:lvl9pPr marL="10972800" indent="0">
              <a:buNone/>
              <a:defRPr sz="3000"/>
            </a:lvl9pPr>
          </a:lstStyle>
          <a:p>
            <a:pPr lvl="0"/>
            <a:r>
              <a:rPr lang="en-US"/>
              <a:t>Click to edit Master text styles</a:t>
            </a:r>
          </a:p>
        </p:txBody>
      </p:sp>
      <p:sp>
        <p:nvSpPr>
          <p:cNvPr id="5" name="Date Placeholder 4"/>
          <p:cNvSpPr>
            <a:spLocks noGrp="1"/>
          </p:cNvSpPr>
          <p:nvPr>
            <p:ph type="dt" sz="half" idx="10"/>
          </p:nvPr>
        </p:nvSpPr>
        <p:spPr/>
        <p:txBody>
          <a:bodyPr/>
          <a:lstStyle/>
          <a:p>
            <a:fld id="{647A2551-1DA5-4C4C-AFFE-2CB15BC36C18}" type="datetimeFigureOut">
              <a:rPr lang="en-US" smtClean="0"/>
              <a:t>12/28/2025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30561679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9366" y="1371812"/>
            <a:ext cx="11796711" cy="4801341"/>
          </a:xfrm>
        </p:spPr>
        <p:txBody>
          <a:bodyPr anchor="b"/>
          <a:lstStyle>
            <a:lvl1pPr>
              <a:defRPr sz="9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5549564" y="2962734"/>
            <a:ext cx="18516600" cy="14623131"/>
          </a:xfrm>
        </p:spPr>
        <p:txBody>
          <a:bodyPr anchor="t"/>
          <a:lstStyle>
            <a:lvl1pPr marL="0" indent="0">
              <a:buNone/>
              <a:defRPr sz="9600"/>
            </a:lvl1pPr>
            <a:lvl2pPr marL="1371600" indent="0">
              <a:buNone/>
              <a:defRPr sz="8400"/>
            </a:lvl2pPr>
            <a:lvl3pPr marL="2743200" indent="0">
              <a:buNone/>
              <a:defRPr sz="7200"/>
            </a:lvl3pPr>
            <a:lvl4pPr marL="4114800" indent="0">
              <a:buNone/>
              <a:defRPr sz="6000"/>
            </a:lvl4pPr>
            <a:lvl5pPr marL="5486400" indent="0">
              <a:buNone/>
              <a:defRPr sz="6000"/>
            </a:lvl5pPr>
            <a:lvl6pPr marL="6858000" indent="0">
              <a:buNone/>
              <a:defRPr sz="6000"/>
            </a:lvl6pPr>
            <a:lvl7pPr marL="8229600" indent="0">
              <a:buNone/>
              <a:defRPr sz="6000"/>
            </a:lvl7pPr>
            <a:lvl8pPr marL="9601200" indent="0">
              <a:buNone/>
              <a:defRPr sz="6000"/>
            </a:lvl8pPr>
            <a:lvl9pPr marL="10972800" indent="0">
              <a:buNone/>
              <a:defRPr sz="6000"/>
            </a:lvl9pPr>
          </a:lstStyle>
          <a:p>
            <a:r>
              <a:rPr lang="en-US"/>
              <a:t>Click icon to add picture</a:t>
            </a:r>
            <a:endParaRPr lang="en-US" dirty="0"/>
          </a:p>
        </p:txBody>
      </p:sp>
      <p:sp>
        <p:nvSpPr>
          <p:cNvPr id="4" name="Text Placeholder 3"/>
          <p:cNvSpPr>
            <a:spLocks noGrp="1"/>
          </p:cNvSpPr>
          <p:nvPr>
            <p:ph type="body" sz="half" idx="2"/>
          </p:nvPr>
        </p:nvSpPr>
        <p:spPr>
          <a:xfrm>
            <a:off x="2519366" y="6173152"/>
            <a:ext cx="11796711" cy="11436529"/>
          </a:xfrm>
        </p:spPr>
        <p:txBody>
          <a:bodyPr/>
          <a:lstStyle>
            <a:lvl1pPr marL="0" indent="0">
              <a:buNone/>
              <a:defRPr sz="4800"/>
            </a:lvl1pPr>
            <a:lvl2pPr marL="1371600" indent="0">
              <a:buNone/>
              <a:defRPr sz="4200"/>
            </a:lvl2pPr>
            <a:lvl3pPr marL="2743200" indent="0">
              <a:buNone/>
              <a:defRPr sz="3600"/>
            </a:lvl3pPr>
            <a:lvl4pPr marL="4114800" indent="0">
              <a:buNone/>
              <a:defRPr sz="3000"/>
            </a:lvl4pPr>
            <a:lvl5pPr marL="5486400" indent="0">
              <a:buNone/>
              <a:defRPr sz="3000"/>
            </a:lvl5pPr>
            <a:lvl6pPr marL="6858000" indent="0">
              <a:buNone/>
              <a:defRPr sz="3000"/>
            </a:lvl6pPr>
            <a:lvl7pPr marL="8229600" indent="0">
              <a:buNone/>
              <a:defRPr sz="3000"/>
            </a:lvl7pPr>
            <a:lvl8pPr marL="9601200" indent="0">
              <a:buNone/>
              <a:defRPr sz="3000"/>
            </a:lvl8pPr>
            <a:lvl9pPr marL="10972800" indent="0">
              <a:buNone/>
              <a:defRPr sz="3000"/>
            </a:lvl9pPr>
          </a:lstStyle>
          <a:p>
            <a:pPr lvl="0"/>
            <a:r>
              <a:rPr lang="en-US"/>
              <a:t>Click to edit Master text styles</a:t>
            </a:r>
          </a:p>
        </p:txBody>
      </p:sp>
      <p:sp>
        <p:nvSpPr>
          <p:cNvPr id="5" name="Date Placeholder 4"/>
          <p:cNvSpPr>
            <a:spLocks noGrp="1"/>
          </p:cNvSpPr>
          <p:nvPr>
            <p:ph type="dt" sz="half" idx="10"/>
          </p:nvPr>
        </p:nvSpPr>
        <p:spPr/>
        <p:txBody>
          <a:bodyPr/>
          <a:lstStyle/>
          <a:p>
            <a:fld id="{647A2551-1DA5-4C4C-AFFE-2CB15BC36C18}" type="datetimeFigureOut">
              <a:rPr lang="en-US" smtClean="0"/>
              <a:t>12/28/2025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7155548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14600" y="1095545"/>
            <a:ext cx="31546800" cy="397730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514600" y="5477720"/>
            <a:ext cx="31546800" cy="1305602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514600" y="19071994"/>
            <a:ext cx="8229600" cy="1095544"/>
          </a:xfrm>
          <a:prstGeom prst="rect">
            <a:avLst/>
          </a:prstGeom>
        </p:spPr>
        <p:txBody>
          <a:bodyPr vert="horz" lIns="91440" tIns="45720" rIns="91440" bIns="45720" rtlCol="0" anchor="ctr"/>
          <a:lstStyle>
            <a:lvl1pPr algn="l">
              <a:defRPr sz="3600">
                <a:solidFill>
                  <a:schemeClr val="tx1">
                    <a:tint val="75000"/>
                  </a:schemeClr>
                </a:solidFill>
              </a:defRPr>
            </a:lvl1pPr>
          </a:lstStyle>
          <a:p>
            <a:fld id="{647A2551-1DA5-4C4C-AFFE-2CB15BC36C18}" type="datetimeFigureOut">
              <a:rPr lang="en-US" smtClean="0"/>
              <a:t>12/28/2025</a:t>
            </a:fld>
            <a:endParaRPr lang="en-US"/>
          </a:p>
        </p:txBody>
      </p:sp>
      <p:sp>
        <p:nvSpPr>
          <p:cNvPr id="5" name="Footer Placeholder 4"/>
          <p:cNvSpPr>
            <a:spLocks noGrp="1"/>
          </p:cNvSpPr>
          <p:nvPr>
            <p:ph type="ftr" sz="quarter" idx="3"/>
          </p:nvPr>
        </p:nvSpPr>
        <p:spPr>
          <a:xfrm>
            <a:off x="12115800" y="19071994"/>
            <a:ext cx="12344400" cy="1095544"/>
          </a:xfrm>
          <a:prstGeom prst="rect">
            <a:avLst/>
          </a:prstGeom>
        </p:spPr>
        <p:txBody>
          <a:bodyPr vert="horz" lIns="91440" tIns="45720" rIns="91440" bIns="45720" rtlCol="0" anchor="ctr"/>
          <a:lstStyle>
            <a:lvl1pPr algn="ctr">
              <a:defRPr sz="3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25831800" y="19071994"/>
            <a:ext cx="8229600" cy="1095544"/>
          </a:xfrm>
          <a:prstGeom prst="rect">
            <a:avLst/>
          </a:prstGeom>
        </p:spPr>
        <p:txBody>
          <a:bodyPr vert="horz" lIns="91440" tIns="45720" rIns="91440" bIns="45720" rtlCol="0" anchor="ctr"/>
          <a:lstStyle>
            <a:lvl1pPr algn="r">
              <a:defRPr sz="3600">
                <a:solidFill>
                  <a:schemeClr val="tx1">
                    <a:tint val="75000"/>
                  </a:schemeClr>
                </a:solidFill>
              </a:defRPr>
            </a:lvl1pPr>
          </a:lstStyle>
          <a:p>
            <a:fld id="{A20A1C0F-ED95-4E52-8D0D-BBD0F4B664DF}" type="slidenum">
              <a:rPr lang="en-US" smtClean="0"/>
              <a:t>‹#›</a:t>
            </a:fld>
            <a:endParaRPr lang="en-US"/>
          </a:p>
        </p:txBody>
      </p:sp>
    </p:spTree>
    <p:extLst>
      <p:ext uri="{BB962C8B-B14F-4D97-AF65-F5344CB8AC3E}">
        <p14:creationId xmlns:p14="http://schemas.microsoft.com/office/powerpoint/2010/main" val="1914435254"/>
      </p:ext>
    </p:extLst>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 id="2147483853" r:id="rId12"/>
  </p:sldLayoutIdLst>
  <p:txStyles>
    <p:titleStyle>
      <a:lvl1pPr algn="l" defTabSz="2743200" rtl="0" eaLnBrk="1" latinLnBrk="0" hangingPunct="1">
        <a:lnSpc>
          <a:spcPct val="90000"/>
        </a:lnSpc>
        <a:spcBef>
          <a:spcPct val="0"/>
        </a:spcBef>
        <a:buNone/>
        <a:defRPr sz="13200" kern="1200">
          <a:solidFill>
            <a:schemeClr val="tx1"/>
          </a:solidFill>
          <a:latin typeface="+mj-lt"/>
          <a:ea typeface="+mj-ea"/>
          <a:cs typeface="+mj-cs"/>
        </a:defRPr>
      </a:lvl1pPr>
    </p:titleStyle>
    <p:bodyStyle>
      <a:lvl1pPr marL="685800" indent="-685800" algn="l" defTabSz="2743200" rtl="0" eaLnBrk="1" latinLnBrk="0" hangingPunct="1">
        <a:lnSpc>
          <a:spcPct val="90000"/>
        </a:lnSpc>
        <a:spcBef>
          <a:spcPts val="3000"/>
        </a:spcBef>
        <a:buFont typeface="Arial" panose="020B0604020202020204" pitchFamily="34" charset="0"/>
        <a:buChar char="•"/>
        <a:defRPr sz="8400" kern="120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p:bodyStyle>
    <p:otherStyle>
      <a:defPPr>
        <a:defRPr lang="en-US"/>
      </a:defPPr>
      <a:lvl1pPr marL="0" algn="l" defTabSz="2743200" rtl="0" eaLnBrk="1" latinLnBrk="0" hangingPunct="1">
        <a:defRPr sz="5400" kern="1200">
          <a:solidFill>
            <a:schemeClr val="tx1"/>
          </a:solidFill>
          <a:latin typeface="+mn-lt"/>
          <a:ea typeface="+mn-ea"/>
          <a:cs typeface="+mn-cs"/>
        </a:defRPr>
      </a:lvl1pPr>
      <a:lvl2pPr marL="1371600" algn="l" defTabSz="2743200" rtl="0" eaLnBrk="1" latinLnBrk="0" hangingPunct="1">
        <a:defRPr sz="5400" kern="1200">
          <a:solidFill>
            <a:schemeClr val="tx1"/>
          </a:solidFill>
          <a:latin typeface="+mn-lt"/>
          <a:ea typeface="+mn-ea"/>
          <a:cs typeface="+mn-cs"/>
        </a:defRPr>
      </a:lvl2pPr>
      <a:lvl3pPr marL="2743200" algn="l" defTabSz="2743200" rtl="0" eaLnBrk="1" latinLnBrk="0" hangingPunct="1">
        <a:defRPr sz="5400" kern="1200">
          <a:solidFill>
            <a:schemeClr val="tx1"/>
          </a:solidFill>
          <a:latin typeface="+mn-lt"/>
          <a:ea typeface="+mn-ea"/>
          <a:cs typeface="+mn-cs"/>
        </a:defRPr>
      </a:lvl3pPr>
      <a:lvl4pPr marL="4114800" algn="l" defTabSz="2743200" rtl="0" eaLnBrk="1" latinLnBrk="0" hangingPunct="1">
        <a:defRPr sz="5400" kern="1200">
          <a:solidFill>
            <a:schemeClr val="tx1"/>
          </a:solidFill>
          <a:latin typeface="+mn-lt"/>
          <a:ea typeface="+mn-ea"/>
          <a:cs typeface="+mn-cs"/>
        </a:defRPr>
      </a:lvl4pPr>
      <a:lvl5pPr marL="5486400" algn="l" defTabSz="2743200" rtl="0" eaLnBrk="1" latinLnBrk="0" hangingPunct="1">
        <a:defRPr sz="5400" kern="1200">
          <a:solidFill>
            <a:schemeClr val="tx1"/>
          </a:solidFill>
          <a:latin typeface="+mn-lt"/>
          <a:ea typeface="+mn-ea"/>
          <a:cs typeface="+mn-cs"/>
        </a:defRPr>
      </a:lvl5pPr>
      <a:lvl6pPr marL="6858000" algn="l" defTabSz="2743200" rtl="0" eaLnBrk="1" latinLnBrk="0" hangingPunct="1">
        <a:defRPr sz="5400" kern="1200">
          <a:solidFill>
            <a:schemeClr val="tx1"/>
          </a:solidFill>
          <a:latin typeface="+mn-lt"/>
          <a:ea typeface="+mn-ea"/>
          <a:cs typeface="+mn-cs"/>
        </a:defRPr>
      </a:lvl6pPr>
      <a:lvl7pPr marL="8229600" algn="l" defTabSz="2743200" rtl="0" eaLnBrk="1" latinLnBrk="0" hangingPunct="1">
        <a:defRPr sz="5400" kern="1200">
          <a:solidFill>
            <a:schemeClr val="tx1"/>
          </a:solidFill>
          <a:latin typeface="+mn-lt"/>
          <a:ea typeface="+mn-ea"/>
          <a:cs typeface="+mn-cs"/>
        </a:defRPr>
      </a:lvl7pPr>
      <a:lvl8pPr marL="9601200" algn="l" defTabSz="2743200" rtl="0" eaLnBrk="1" latinLnBrk="0" hangingPunct="1">
        <a:defRPr sz="5400" kern="1200">
          <a:solidFill>
            <a:schemeClr val="tx1"/>
          </a:solidFill>
          <a:latin typeface="+mn-lt"/>
          <a:ea typeface="+mn-ea"/>
          <a:cs typeface="+mn-cs"/>
        </a:defRPr>
      </a:lvl8pPr>
      <a:lvl9pPr marL="10972800" algn="l" defTabSz="2743200" rtl="0" eaLnBrk="1" latinLnBrk="0" hangingPunct="1">
        <a:defRPr sz="5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png"/><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3.png"/><Relationship Id="rId11" Type="http://schemas.openxmlformats.org/officeDocument/2006/relationships/image" Target="../media/image16.png"/><Relationship Id="rId5" Type="http://schemas.openxmlformats.org/officeDocument/2006/relationships/image" Target="../media/image11.png"/><Relationship Id="rId10" Type="http://schemas.openxmlformats.org/officeDocument/2006/relationships/image" Target="../media/image15.png"/><Relationship Id="rId4" Type="http://schemas.openxmlformats.org/officeDocument/2006/relationships/image" Target="../media/image10.jpeg"/><Relationship Id="rId9"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19.png"/><Relationship Id="rId4" Type="http://schemas.openxmlformats.org/officeDocument/2006/relationships/image" Target="../media/image18.jpe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0_Background">
            <a:extLst>
              <a:ext uri="{FF2B5EF4-FFF2-40B4-BE49-F238E27FC236}">
                <a16:creationId xmlns:a16="http://schemas.microsoft.com/office/drawing/2014/main" id="{35D80E67-ACB7-4211-84CD-FE7BC1C5F8F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288" y="2874"/>
            <a:ext cx="36571425" cy="20571427"/>
          </a:xfrm>
          <a:prstGeom prst="rect">
            <a:avLst/>
          </a:prstGeom>
        </p:spPr>
      </p:pic>
    </p:spTree>
    <p:extLst>
      <p:ext uri="{BB962C8B-B14F-4D97-AF65-F5344CB8AC3E}">
        <p14:creationId xmlns:p14="http://schemas.microsoft.com/office/powerpoint/2010/main" val="74114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0_Background">
            <a:extLst>
              <a:ext uri="{FF2B5EF4-FFF2-40B4-BE49-F238E27FC236}">
                <a16:creationId xmlns:a16="http://schemas.microsoft.com/office/drawing/2014/main" id="{5C6A4029-69CC-F9D5-025E-3539EDBB6E3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1587"/>
            <a:ext cx="36576000" cy="20573999"/>
          </a:xfrm>
          <a:prstGeom prst="rect">
            <a:avLst/>
          </a:prstGeom>
        </p:spPr>
      </p:pic>
      <p:sp>
        <p:nvSpPr>
          <p:cNvPr id="6" name="1_White Background">
            <a:extLst>
              <a:ext uri="{FF2B5EF4-FFF2-40B4-BE49-F238E27FC236}">
                <a16:creationId xmlns:a16="http://schemas.microsoft.com/office/drawing/2014/main" id="{0F016942-1861-C000-4FBA-3AF3E67B13E5}"/>
              </a:ext>
            </a:extLst>
          </p:cNvPr>
          <p:cNvSpPr/>
          <p:nvPr/>
        </p:nvSpPr>
        <p:spPr>
          <a:xfrm>
            <a:off x="0" y="-1"/>
            <a:ext cx="36576000" cy="20577175"/>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pic>
        <p:nvPicPr>
          <p:cNvPr id="10" name="1_Clietn" descr="A cat wearing sunglasses and a vest and a computer&#10;&#10;Description automatically generated">
            <a:extLst>
              <a:ext uri="{FF2B5EF4-FFF2-40B4-BE49-F238E27FC236}">
                <a16:creationId xmlns:a16="http://schemas.microsoft.com/office/drawing/2014/main" id="{D8EB336C-7166-6C8A-3727-5C3C3C9B88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396" y="8085825"/>
            <a:ext cx="5443568" cy="4049804"/>
          </a:xfrm>
          <a:prstGeom prst="rect">
            <a:avLst/>
          </a:prstGeom>
        </p:spPr>
      </p:pic>
      <p:sp>
        <p:nvSpPr>
          <p:cNvPr id="9" name="1_Point 1">
            <a:extLst>
              <a:ext uri="{FF2B5EF4-FFF2-40B4-BE49-F238E27FC236}">
                <a16:creationId xmlns:a16="http://schemas.microsoft.com/office/drawing/2014/main" id="{9AB0CD40-3F8C-4AD7-ABD2-0365709E7B83}"/>
              </a:ext>
            </a:extLst>
          </p:cNvPr>
          <p:cNvSpPr txBox="1"/>
          <p:nvPr/>
        </p:nvSpPr>
        <p:spPr>
          <a:xfrm>
            <a:off x="854965" y="3613667"/>
            <a:ext cx="35438006" cy="1538883"/>
          </a:xfrm>
          <a:prstGeom prst="rect">
            <a:avLst/>
          </a:prstGeom>
          <a:noFill/>
        </p:spPr>
        <p:txBody>
          <a:bodyPr wrap="square">
            <a:spAutoFit/>
          </a:bodyPr>
          <a:lstStyle/>
          <a:p>
            <a:r>
              <a:rPr lang="en-GB" sz="9400" b="1" dirty="0">
                <a:solidFill>
                  <a:srgbClr val="1884C7"/>
                </a:solidFill>
                <a:latin typeface="Arial" panose="020B0604020202020204" pitchFamily="34" charset="0"/>
                <a:cs typeface="Arial" panose="020B0604020202020204" pitchFamily="34" charset="0"/>
              </a:rPr>
              <a:t>Distributes client requests across servers to balance the load</a:t>
            </a:r>
            <a:endParaRPr lang="en-US" sz="9400" b="1" dirty="0">
              <a:solidFill>
                <a:srgbClr val="1884C7"/>
              </a:solidFill>
              <a:latin typeface="Arial" panose="020B0604020202020204" pitchFamily="34" charset="0"/>
              <a:cs typeface="Arial" panose="020B0604020202020204" pitchFamily="34" charset="0"/>
            </a:endParaRPr>
          </a:p>
        </p:txBody>
      </p:sp>
      <p:pic>
        <p:nvPicPr>
          <p:cNvPr id="24" name="1_server 3" descr="A black computer tower with many ports&#10;&#10;Description automatically generated">
            <a:extLst>
              <a:ext uri="{FF2B5EF4-FFF2-40B4-BE49-F238E27FC236}">
                <a16:creationId xmlns:a16="http://schemas.microsoft.com/office/drawing/2014/main" id="{3081B007-A8D9-F6FE-6C35-0D030728BE87}"/>
              </a:ext>
            </a:extLst>
          </p:cNvPr>
          <p:cNvPicPr>
            <a:picLocks noChangeAspect="1"/>
          </p:cNvPicPr>
          <p:nvPr/>
        </p:nvPicPr>
        <p:blipFill>
          <a:blip r:embed="rId5">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31215514" y="15488976"/>
            <a:ext cx="2308795" cy="3264665"/>
          </a:xfrm>
          <a:prstGeom prst="rect">
            <a:avLst/>
          </a:prstGeom>
        </p:spPr>
      </p:pic>
      <p:pic>
        <p:nvPicPr>
          <p:cNvPr id="27" name="1_server 2" descr="A black computer tower with many ports&#10;&#10;Description automatically generated">
            <a:extLst>
              <a:ext uri="{FF2B5EF4-FFF2-40B4-BE49-F238E27FC236}">
                <a16:creationId xmlns:a16="http://schemas.microsoft.com/office/drawing/2014/main" id="{3177364C-C0EB-891B-0828-C70725830145}"/>
              </a:ext>
            </a:extLst>
          </p:cNvPr>
          <p:cNvPicPr>
            <a:picLocks noChangeAspect="1"/>
          </p:cNvPicPr>
          <p:nvPr/>
        </p:nvPicPr>
        <p:blipFill>
          <a:blip r:embed="rId5">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31020881" y="10200055"/>
            <a:ext cx="2308795" cy="3264665"/>
          </a:xfrm>
          <a:prstGeom prst="rect">
            <a:avLst/>
          </a:prstGeom>
        </p:spPr>
      </p:pic>
      <p:pic>
        <p:nvPicPr>
          <p:cNvPr id="28" name="1_server 1" descr="A black computer tower with many ports&#10;&#10;Description automatically generated">
            <a:extLst>
              <a:ext uri="{FF2B5EF4-FFF2-40B4-BE49-F238E27FC236}">
                <a16:creationId xmlns:a16="http://schemas.microsoft.com/office/drawing/2014/main" id="{CC8CA1A8-4511-364D-FAB5-295080D40CCB}"/>
              </a:ext>
            </a:extLst>
          </p:cNvPr>
          <p:cNvPicPr>
            <a:picLocks noChangeAspect="1"/>
          </p:cNvPicPr>
          <p:nvPr/>
        </p:nvPicPr>
        <p:blipFill>
          <a:blip r:embed="rId5">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31020881" y="5177948"/>
            <a:ext cx="2308795" cy="3264665"/>
          </a:xfrm>
          <a:prstGeom prst="rect">
            <a:avLst/>
          </a:prstGeom>
        </p:spPr>
      </p:pic>
      <p:sp>
        <p:nvSpPr>
          <p:cNvPr id="46" name="2_Virtual Server text">
            <a:extLst>
              <a:ext uri="{FF2B5EF4-FFF2-40B4-BE49-F238E27FC236}">
                <a16:creationId xmlns:a16="http://schemas.microsoft.com/office/drawing/2014/main" id="{F0997A29-5D27-043E-CF3D-9217017A5B1A}"/>
              </a:ext>
            </a:extLst>
          </p:cNvPr>
          <p:cNvSpPr txBox="1"/>
          <p:nvPr/>
        </p:nvSpPr>
        <p:spPr>
          <a:xfrm>
            <a:off x="9323792" y="12444366"/>
            <a:ext cx="6469075" cy="1246495"/>
          </a:xfrm>
          <a:prstGeom prst="rect">
            <a:avLst/>
          </a:prstGeom>
          <a:noFill/>
        </p:spPr>
        <p:txBody>
          <a:bodyPr wrap="square">
            <a:spAutoFit/>
          </a:bodyPr>
          <a:lstStyle/>
          <a:p>
            <a:pPr algn="ctr"/>
            <a:r>
              <a:rPr lang="en-US" sz="7500" dirty="0">
                <a:latin typeface="Arial" panose="020B0604020202020204" pitchFamily="34" charset="0"/>
                <a:cs typeface="Arial" panose="020B0604020202020204" pitchFamily="34" charset="0"/>
              </a:rPr>
              <a:t>Virtual server</a:t>
            </a:r>
          </a:p>
        </p:txBody>
      </p:sp>
      <p:pic>
        <p:nvPicPr>
          <p:cNvPr id="17" name="2_Virtual Server" descr="A black and white computer server&#10;&#10;Description automatically generated">
            <a:extLst>
              <a:ext uri="{FF2B5EF4-FFF2-40B4-BE49-F238E27FC236}">
                <a16:creationId xmlns:a16="http://schemas.microsoft.com/office/drawing/2014/main" id="{DAD42718-8962-88C2-FF86-3301BD4C19C3}"/>
              </a:ext>
            </a:extLst>
          </p:cNvPr>
          <p:cNvPicPr>
            <a:picLocks noChangeAspect="1"/>
          </p:cNvPicPr>
          <p:nvPr/>
        </p:nvPicPr>
        <p:blipFill>
          <a:blip r:embed="rId6">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10806020" y="7963625"/>
            <a:ext cx="4005318" cy="4649923"/>
          </a:xfrm>
          <a:prstGeom prst="rect">
            <a:avLst/>
          </a:prstGeom>
        </p:spPr>
      </p:pic>
      <p:grpSp>
        <p:nvGrpSpPr>
          <p:cNvPr id="5" name="2_Arrow left">
            <a:extLst>
              <a:ext uri="{FF2B5EF4-FFF2-40B4-BE49-F238E27FC236}">
                <a16:creationId xmlns:a16="http://schemas.microsoft.com/office/drawing/2014/main" id="{FD25E93E-F2F4-2DEB-627B-E40872572441}"/>
              </a:ext>
            </a:extLst>
          </p:cNvPr>
          <p:cNvGrpSpPr/>
          <p:nvPr/>
        </p:nvGrpSpPr>
        <p:grpSpPr>
          <a:xfrm>
            <a:off x="5019472" y="9802474"/>
            <a:ext cx="5786548" cy="975773"/>
            <a:chOff x="5019472" y="9802474"/>
            <a:chExt cx="5786548" cy="975773"/>
          </a:xfrm>
        </p:grpSpPr>
        <p:sp>
          <p:nvSpPr>
            <p:cNvPr id="2" name="Rectangle 1">
              <a:extLst>
                <a:ext uri="{FF2B5EF4-FFF2-40B4-BE49-F238E27FC236}">
                  <a16:creationId xmlns:a16="http://schemas.microsoft.com/office/drawing/2014/main" id="{7400BBBA-27E0-20FE-B887-12CE25FC2753}"/>
                </a:ext>
              </a:extLst>
            </p:cNvPr>
            <p:cNvSpPr/>
            <p:nvPr/>
          </p:nvSpPr>
          <p:spPr>
            <a:xfrm>
              <a:off x="5019472" y="9802474"/>
              <a:ext cx="5786548" cy="97577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39" name="2_Arrow left">
              <a:extLst>
                <a:ext uri="{FF2B5EF4-FFF2-40B4-BE49-F238E27FC236}">
                  <a16:creationId xmlns:a16="http://schemas.microsoft.com/office/drawing/2014/main" id="{A0C0A58A-6582-4856-333E-88954611D1AA}"/>
                </a:ext>
              </a:extLst>
            </p:cNvPr>
            <p:cNvCxnSpPr>
              <a:cxnSpLocks/>
            </p:cNvCxnSpPr>
            <p:nvPr/>
          </p:nvCxnSpPr>
          <p:spPr>
            <a:xfrm>
              <a:off x="5154637" y="10288586"/>
              <a:ext cx="5221815" cy="0"/>
            </a:xfrm>
            <a:prstGeom prst="straightConnector1">
              <a:avLst/>
            </a:prstGeom>
            <a:ln w="254000">
              <a:tailEnd type="triangle"/>
            </a:ln>
          </p:spPr>
          <p:style>
            <a:lnRef idx="1">
              <a:schemeClr val="dk1"/>
            </a:lnRef>
            <a:fillRef idx="0">
              <a:schemeClr val="dk1"/>
            </a:fillRef>
            <a:effectRef idx="0">
              <a:schemeClr val="dk1"/>
            </a:effectRef>
            <a:fontRef idx="minor">
              <a:schemeClr val="tx1"/>
            </a:fontRef>
          </p:style>
        </p:cxnSp>
      </p:grpSp>
      <p:grpSp>
        <p:nvGrpSpPr>
          <p:cNvPr id="11" name="3_Virtual to load balancer">
            <a:extLst>
              <a:ext uri="{FF2B5EF4-FFF2-40B4-BE49-F238E27FC236}">
                <a16:creationId xmlns:a16="http://schemas.microsoft.com/office/drawing/2014/main" id="{C3374560-86C9-5348-2962-0D02222FE104}"/>
              </a:ext>
            </a:extLst>
          </p:cNvPr>
          <p:cNvGrpSpPr/>
          <p:nvPr/>
        </p:nvGrpSpPr>
        <p:grpSpPr>
          <a:xfrm>
            <a:off x="14513668" y="9692756"/>
            <a:ext cx="4350020" cy="1246495"/>
            <a:chOff x="14513668" y="9692756"/>
            <a:chExt cx="4350020" cy="1246495"/>
          </a:xfrm>
        </p:grpSpPr>
        <p:sp>
          <p:nvSpPr>
            <p:cNvPr id="8" name="Rectangle 7">
              <a:extLst>
                <a:ext uri="{FF2B5EF4-FFF2-40B4-BE49-F238E27FC236}">
                  <a16:creationId xmlns:a16="http://schemas.microsoft.com/office/drawing/2014/main" id="{66F10542-4E39-CB69-364B-55D94C109888}"/>
                </a:ext>
              </a:extLst>
            </p:cNvPr>
            <p:cNvSpPr/>
            <p:nvPr/>
          </p:nvSpPr>
          <p:spPr>
            <a:xfrm>
              <a:off x="14513668" y="9692756"/>
              <a:ext cx="4350020" cy="124649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41" name="3_Virtual to load balancer">
              <a:extLst>
                <a:ext uri="{FF2B5EF4-FFF2-40B4-BE49-F238E27FC236}">
                  <a16:creationId xmlns:a16="http://schemas.microsoft.com/office/drawing/2014/main" id="{914EF706-3C68-DA6C-EF44-593B45CDA742}"/>
                </a:ext>
              </a:extLst>
            </p:cNvPr>
            <p:cNvCxnSpPr>
              <a:cxnSpLocks/>
            </p:cNvCxnSpPr>
            <p:nvPr/>
          </p:nvCxnSpPr>
          <p:spPr>
            <a:xfrm>
              <a:off x="14928115" y="10339247"/>
              <a:ext cx="3739494" cy="0"/>
            </a:xfrm>
            <a:prstGeom prst="straightConnector1">
              <a:avLst/>
            </a:prstGeom>
            <a:ln w="254000">
              <a:tailEnd type="triangle"/>
            </a:ln>
          </p:spPr>
          <p:style>
            <a:lnRef idx="1">
              <a:schemeClr val="dk1"/>
            </a:lnRef>
            <a:fillRef idx="0">
              <a:schemeClr val="dk1"/>
            </a:fillRef>
            <a:effectRef idx="0">
              <a:schemeClr val="dk1"/>
            </a:effectRef>
            <a:fontRef idx="minor">
              <a:schemeClr val="tx1"/>
            </a:fontRef>
          </p:style>
        </p:cxnSp>
      </p:grpSp>
      <p:sp>
        <p:nvSpPr>
          <p:cNvPr id="31" name="3_Load balancer text">
            <a:extLst>
              <a:ext uri="{FF2B5EF4-FFF2-40B4-BE49-F238E27FC236}">
                <a16:creationId xmlns:a16="http://schemas.microsoft.com/office/drawing/2014/main" id="{698D08FF-65F1-9040-40A8-6A5F25D08FB5}"/>
              </a:ext>
            </a:extLst>
          </p:cNvPr>
          <p:cNvSpPr txBox="1"/>
          <p:nvPr/>
        </p:nvSpPr>
        <p:spPr>
          <a:xfrm>
            <a:off x="18757968" y="12444366"/>
            <a:ext cx="3973959" cy="2400657"/>
          </a:xfrm>
          <a:prstGeom prst="rect">
            <a:avLst/>
          </a:prstGeom>
          <a:noFill/>
        </p:spPr>
        <p:txBody>
          <a:bodyPr wrap="square">
            <a:spAutoFit/>
          </a:bodyPr>
          <a:lstStyle/>
          <a:p>
            <a:pPr algn="ctr"/>
            <a:r>
              <a:rPr lang="en-US" sz="7500" dirty="0">
                <a:latin typeface="Arial" panose="020B0604020202020204" pitchFamily="34" charset="0"/>
                <a:cs typeface="Arial" panose="020B0604020202020204" pitchFamily="34" charset="0"/>
              </a:rPr>
              <a:t>Load</a:t>
            </a:r>
          </a:p>
          <a:p>
            <a:pPr algn="ctr"/>
            <a:r>
              <a:rPr lang="en-US" sz="7500" dirty="0">
                <a:latin typeface="Arial" panose="020B0604020202020204" pitchFamily="34" charset="0"/>
                <a:cs typeface="Arial" panose="020B0604020202020204" pitchFamily="34" charset="0"/>
              </a:rPr>
              <a:t>Balancer</a:t>
            </a:r>
          </a:p>
        </p:txBody>
      </p:sp>
      <p:pic>
        <p:nvPicPr>
          <p:cNvPr id="30" name="3_Load balancer" descr="A green circle with arrows pointing to a square&#10;&#10;Description automatically generated">
            <a:extLst>
              <a:ext uri="{FF2B5EF4-FFF2-40B4-BE49-F238E27FC236}">
                <a16:creationId xmlns:a16="http://schemas.microsoft.com/office/drawing/2014/main" id="{2A89B146-6151-773A-649B-E105DBDF0D0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863688" y="8461516"/>
            <a:ext cx="3779407" cy="3755462"/>
          </a:xfrm>
          <a:prstGeom prst="rect">
            <a:avLst/>
          </a:prstGeom>
        </p:spPr>
      </p:pic>
      <p:grpSp>
        <p:nvGrpSpPr>
          <p:cNvPr id="13" name="4_Arrorw server">
            <a:extLst>
              <a:ext uri="{FF2B5EF4-FFF2-40B4-BE49-F238E27FC236}">
                <a16:creationId xmlns:a16="http://schemas.microsoft.com/office/drawing/2014/main" id="{9D4B482C-0D51-DC4C-7730-1766A83200D4}"/>
              </a:ext>
            </a:extLst>
          </p:cNvPr>
          <p:cNvGrpSpPr/>
          <p:nvPr/>
        </p:nvGrpSpPr>
        <p:grpSpPr>
          <a:xfrm>
            <a:off x="22661493" y="9768475"/>
            <a:ext cx="9276982" cy="6839984"/>
            <a:chOff x="22661493" y="9768475"/>
            <a:chExt cx="9276982" cy="6839984"/>
          </a:xfrm>
        </p:grpSpPr>
        <p:sp>
          <p:nvSpPr>
            <p:cNvPr id="12" name="Rectangle 11">
              <a:extLst>
                <a:ext uri="{FF2B5EF4-FFF2-40B4-BE49-F238E27FC236}">
                  <a16:creationId xmlns:a16="http://schemas.microsoft.com/office/drawing/2014/main" id="{FDD291EA-5276-3E6B-0F9F-D41E5990E855}"/>
                </a:ext>
              </a:extLst>
            </p:cNvPr>
            <p:cNvSpPr/>
            <p:nvPr/>
          </p:nvSpPr>
          <p:spPr>
            <a:xfrm>
              <a:off x="22661493" y="9768475"/>
              <a:ext cx="9276982" cy="683998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43" name="4_Arrorw server">
              <a:extLst>
                <a:ext uri="{FF2B5EF4-FFF2-40B4-BE49-F238E27FC236}">
                  <a16:creationId xmlns:a16="http://schemas.microsoft.com/office/drawing/2014/main" id="{77C03F67-3E8E-8558-9901-EE115A2FD362}"/>
                </a:ext>
              </a:extLst>
            </p:cNvPr>
            <p:cNvCxnSpPr>
              <a:cxnSpLocks/>
            </p:cNvCxnSpPr>
            <p:nvPr/>
          </p:nvCxnSpPr>
          <p:spPr>
            <a:xfrm>
              <a:off x="22976093" y="10288586"/>
              <a:ext cx="7924821" cy="5605428"/>
            </a:xfrm>
            <a:prstGeom prst="straightConnector1">
              <a:avLst/>
            </a:prstGeom>
            <a:ln w="254000">
              <a:tailEnd type="triangle"/>
            </a:ln>
          </p:spPr>
          <p:style>
            <a:lnRef idx="1">
              <a:schemeClr val="dk1"/>
            </a:lnRef>
            <a:fillRef idx="0">
              <a:schemeClr val="dk1"/>
            </a:fillRef>
            <a:effectRef idx="0">
              <a:schemeClr val="dk1"/>
            </a:effectRef>
            <a:fontRef idx="minor">
              <a:schemeClr val="tx1"/>
            </a:fontRef>
          </p:style>
        </p:cxnSp>
      </p:grpSp>
      <p:sp>
        <p:nvSpPr>
          <p:cNvPr id="45" name="5_Persistence text">
            <a:extLst>
              <a:ext uri="{FF2B5EF4-FFF2-40B4-BE49-F238E27FC236}">
                <a16:creationId xmlns:a16="http://schemas.microsoft.com/office/drawing/2014/main" id="{61B09DBA-5E60-FCC7-9AF0-1144AB72D969}"/>
              </a:ext>
            </a:extLst>
          </p:cNvPr>
          <p:cNvSpPr txBox="1"/>
          <p:nvPr/>
        </p:nvSpPr>
        <p:spPr>
          <a:xfrm>
            <a:off x="854965" y="14659610"/>
            <a:ext cx="15990562" cy="1708160"/>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Persistence mechanism</a:t>
            </a:r>
          </a:p>
        </p:txBody>
      </p:sp>
      <p:grpSp>
        <p:nvGrpSpPr>
          <p:cNvPr id="37" name="6_Persistence graphic">
            <a:extLst>
              <a:ext uri="{FF2B5EF4-FFF2-40B4-BE49-F238E27FC236}">
                <a16:creationId xmlns:a16="http://schemas.microsoft.com/office/drawing/2014/main" id="{44D2D777-D967-66F9-08C0-84EBDE87DFB8}"/>
              </a:ext>
            </a:extLst>
          </p:cNvPr>
          <p:cNvGrpSpPr/>
          <p:nvPr/>
        </p:nvGrpSpPr>
        <p:grpSpPr>
          <a:xfrm>
            <a:off x="22416988" y="14654777"/>
            <a:ext cx="4521515" cy="5400698"/>
            <a:chOff x="18667609" y="14710271"/>
            <a:chExt cx="4521515" cy="5400698"/>
          </a:xfrm>
        </p:grpSpPr>
        <p:pic>
          <p:nvPicPr>
            <p:cNvPr id="33" name="Picture 32" descr="A yellow paper with black border&#10;&#10;Description automatically generated">
              <a:extLst>
                <a:ext uri="{FF2B5EF4-FFF2-40B4-BE49-F238E27FC236}">
                  <a16:creationId xmlns:a16="http://schemas.microsoft.com/office/drawing/2014/main" id="{5B8AD6AF-B2D8-9164-B711-D64645E7219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8667609" y="14710271"/>
              <a:ext cx="4521515" cy="5400698"/>
            </a:xfrm>
            <a:prstGeom prst="rect">
              <a:avLst/>
            </a:prstGeom>
          </p:spPr>
        </p:pic>
        <p:pic>
          <p:nvPicPr>
            <p:cNvPr id="34" name="Picture 33" descr="A cat wearing sunglasses and a vest and a computer&#10;&#10;Description automatically generated">
              <a:extLst>
                <a:ext uri="{FF2B5EF4-FFF2-40B4-BE49-F238E27FC236}">
                  <a16:creationId xmlns:a16="http://schemas.microsoft.com/office/drawing/2014/main" id="{436BFECA-9D0D-40E2-FBE1-69FC2D90C0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399797" y="14992286"/>
              <a:ext cx="2754061" cy="2048915"/>
            </a:xfrm>
            <a:prstGeom prst="rect">
              <a:avLst/>
            </a:prstGeom>
          </p:spPr>
        </p:pic>
        <p:pic>
          <p:nvPicPr>
            <p:cNvPr id="35" name="Picture 34" descr="A black computer tower with many ports&#10;&#10;Description automatically generated">
              <a:extLst>
                <a:ext uri="{FF2B5EF4-FFF2-40B4-BE49-F238E27FC236}">
                  <a16:creationId xmlns:a16="http://schemas.microsoft.com/office/drawing/2014/main" id="{C5B089DE-7600-A974-37DD-4978C65747BF}"/>
                </a:ext>
              </a:extLst>
            </p:cNvPr>
            <p:cNvPicPr>
              <a:picLocks noChangeAspect="1"/>
            </p:cNvPicPr>
            <p:nvPr/>
          </p:nvPicPr>
          <p:blipFill>
            <a:blip r:embed="rId5">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20120016" y="17614415"/>
              <a:ext cx="1616699" cy="2286034"/>
            </a:xfrm>
            <a:prstGeom prst="rect">
              <a:avLst/>
            </a:prstGeom>
          </p:spPr>
        </p:pic>
        <p:sp>
          <p:nvSpPr>
            <p:cNvPr id="36" name="_Point 3">
              <a:extLst>
                <a:ext uri="{FF2B5EF4-FFF2-40B4-BE49-F238E27FC236}">
                  <a16:creationId xmlns:a16="http://schemas.microsoft.com/office/drawing/2014/main" id="{9DD12DF4-32A5-E411-6FBF-B3374A4B53F6}"/>
                </a:ext>
              </a:extLst>
            </p:cNvPr>
            <p:cNvSpPr txBox="1"/>
            <p:nvPr/>
          </p:nvSpPr>
          <p:spPr>
            <a:xfrm>
              <a:off x="19114649" y="16874473"/>
              <a:ext cx="4074475" cy="861774"/>
            </a:xfrm>
            <a:prstGeom prst="rect">
              <a:avLst/>
            </a:prstGeom>
            <a:noFill/>
          </p:spPr>
          <p:txBody>
            <a:bodyPr wrap="square">
              <a:spAutoFit/>
            </a:bodyPr>
            <a:lstStyle/>
            <a:p>
              <a:r>
                <a:rPr lang="en-US" sz="5000" dirty="0">
                  <a:latin typeface="Arial" panose="020B0604020202020204" pitchFamily="34" charset="0"/>
                  <a:cs typeface="Arial" panose="020B0604020202020204" pitchFamily="34" charset="0"/>
                </a:rPr>
                <a:t>Connected to</a:t>
              </a:r>
            </a:p>
          </p:txBody>
        </p:sp>
      </p:grpSp>
      <p:sp>
        <p:nvSpPr>
          <p:cNvPr id="14" name="7_Persistence text 2">
            <a:extLst>
              <a:ext uri="{FF2B5EF4-FFF2-40B4-BE49-F238E27FC236}">
                <a16:creationId xmlns:a16="http://schemas.microsoft.com/office/drawing/2014/main" id="{F7302874-6FF6-4F12-9408-F903772FAD68}"/>
              </a:ext>
            </a:extLst>
          </p:cNvPr>
          <p:cNvSpPr txBox="1"/>
          <p:nvPr/>
        </p:nvSpPr>
        <p:spPr>
          <a:xfrm>
            <a:off x="854965" y="16210291"/>
            <a:ext cx="34435933"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Reconnects user to same server after disconnect</a:t>
            </a:r>
          </a:p>
        </p:txBody>
      </p:sp>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pic>
        <p:nvPicPr>
          <p:cNvPr id="3" name="1_Header">
            <a:extLst>
              <a:ext uri="{FF2B5EF4-FFF2-40B4-BE49-F238E27FC236}">
                <a16:creationId xmlns:a16="http://schemas.microsoft.com/office/drawing/2014/main" id="{EA4F2873-A965-C3A7-2074-73F7F4768E2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0"/>
            <a:ext cx="36576000" cy="3208337"/>
          </a:xfrm>
          <a:prstGeom prst="rect">
            <a:avLst/>
          </a:prstGeom>
        </p:spPr>
      </p:pic>
      <p:sp>
        <p:nvSpPr>
          <p:cNvPr id="7" name="1_Title">
            <a:extLst>
              <a:ext uri="{FF2B5EF4-FFF2-40B4-BE49-F238E27FC236}">
                <a16:creationId xmlns:a16="http://schemas.microsoft.com/office/drawing/2014/main" id="{C6A9A446-B5B1-43D9-8A9C-5F8306EFD223}"/>
              </a:ext>
            </a:extLst>
          </p:cNvPr>
          <p:cNvSpPr txBox="1"/>
          <p:nvPr/>
        </p:nvSpPr>
        <p:spPr>
          <a:xfrm>
            <a:off x="1351026" y="416686"/>
            <a:ext cx="33592117"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Load Balancing</a:t>
            </a:r>
          </a:p>
        </p:txBody>
      </p:sp>
    </p:spTree>
    <p:extLst>
      <p:ext uri="{BB962C8B-B14F-4D97-AF65-F5344CB8AC3E}">
        <p14:creationId xmlns:p14="http://schemas.microsoft.com/office/powerpoint/2010/main" val="25393398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0_Background">
            <a:extLst>
              <a:ext uri="{FF2B5EF4-FFF2-40B4-BE49-F238E27FC236}">
                <a16:creationId xmlns:a16="http://schemas.microsoft.com/office/drawing/2014/main" id="{011429C1-01AB-4658-892E-29FC4CCF29BD}"/>
              </a:ext>
            </a:extLst>
          </p:cNvPr>
          <p:cNvGrpSpPr/>
          <p:nvPr/>
        </p:nvGrpSpPr>
        <p:grpSpPr>
          <a:xfrm>
            <a:off x="0" y="1587"/>
            <a:ext cx="36576000" cy="20574000"/>
            <a:chOff x="0" y="1587"/>
            <a:chExt cx="36576000" cy="20574000"/>
          </a:xfrm>
        </p:grpSpPr>
        <p:pic>
          <p:nvPicPr>
            <p:cNvPr id="3" name="0_Background" descr="A picture containing white, design&#10;&#10;Description automatically generated">
              <a:extLst>
                <a:ext uri="{FF2B5EF4-FFF2-40B4-BE49-F238E27FC236}">
                  <a16:creationId xmlns:a16="http://schemas.microsoft.com/office/drawing/2014/main" id="{A91F6329-6E85-3E91-B4C9-E49B38CAEC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87"/>
              <a:ext cx="36576000" cy="20574000"/>
            </a:xfrm>
            <a:prstGeom prst="rect">
              <a:avLst/>
            </a:prstGeom>
          </p:spPr>
        </p:pic>
        <p:pic>
          <p:nvPicPr>
            <p:cNvPr id="4" name="0_Header">
              <a:extLst>
                <a:ext uri="{FF2B5EF4-FFF2-40B4-BE49-F238E27FC236}">
                  <a16:creationId xmlns:a16="http://schemas.microsoft.com/office/drawing/2014/main" id="{DE4DA208-D6DA-79E3-72D0-BB7B15B8407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0" y="1587"/>
              <a:ext cx="36576000" cy="3208337"/>
            </a:xfrm>
            <a:prstGeom prst="rect">
              <a:avLst/>
            </a:prstGeom>
          </p:spPr>
        </p:pic>
      </p:grpSp>
      <p:sp>
        <p:nvSpPr>
          <p:cNvPr id="30" name="0_DNS server text">
            <a:extLst>
              <a:ext uri="{FF2B5EF4-FFF2-40B4-BE49-F238E27FC236}">
                <a16:creationId xmlns:a16="http://schemas.microsoft.com/office/drawing/2014/main" id="{88F861A5-0C9D-3A49-2F34-8F999CEB1359}"/>
              </a:ext>
            </a:extLst>
          </p:cNvPr>
          <p:cNvSpPr txBox="1"/>
          <p:nvPr/>
        </p:nvSpPr>
        <p:spPr>
          <a:xfrm>
            <a:off x="12695122" y="9847301"/>
            <a:ext cx="5512705"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DNS server</a:t>
            </a:r>
          </a:p>
        </p:txBody>
      </p:sp>
      <p:pic>
        <p:nvPicPr>
          <p:cNvPr id="16" name="0_DNS server" descr="A black and white sign with white lines&#10;&#10;Description automatically generated">
            <a:extLst>
              <a:ext uri="{FF2B5EF4-FFF2-40B4-BE49-F238E27FC236}">
                <a16:creationId xmlns:a16="http://schemas.microsoft.com/office/drawing/2014/main" id="{D8884C6C-1E72-A8C5-F780-F7F88680FD1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627041" y="7056484"/>
            <a:ext cx="2485709" cy="2833398"/>
          </a:xfrm>
          <a:prstGeom prst="rect">
            <a:avLst/>
          </a:prstGeom>
        </p:spPr>
      </p:pic>
      <p:pic>
        <p:nvPicPr>
          <p:cNvPr id="17" name="0_Client 1" descr="A cat wearing sunglasses and a vest and a computer&#10;&#10;Description automatically generated">
            <a:extLst>
              <a:ext uri="{FF2B5EF4-FFF2-40B4-BE49-F238E27FC236}">
                <a16:creationId xmlns:a16="http://schemas.microsoft.com/office/drawing/2014/main" id="{78AE1D8B-E37A-556F-DF60-081B3B940EE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4964" y="8673470"/>
            <a:ext cx="5882531" cy="4376375"/>
          </a:xfrm>
          <a:prstGeom prst="rect">
            <a:avLst/>
          </a:prstGeom>
        </p:spPr>
      </p:pic>
      <p:sp>
        <p:nvSpPr>
          <p:cNvPr id="9" name="0_Point 1">
            <a:extLst>
              <a:ext uri="{FF2B5EF4-FFF2-40B4-BE49-F238E27FC236}">
                <a16:creationId xmlns:a16="http://schemas.microsoft.com/office/drawing/2014/main" id="{9AB0CD40-3F8C-4AD7-ABD2-0365709E7B83}"/>
              </a:ext>
            </a:extLst>
          </p:cNvPr>
          <p:cNvSpPr txBox="1"/>
          <p:nvPr/>
        </p:nvSpPr>
        <p:spPr>
          <a:xfrm>
            <a:off x="854964" y="3613667"/>
            <a:ext cx="35408215" cy="1708160"/>
          </a:xfrm>
          <a:prstGeom prst="rect">
            <a:avLst/>
          </a:prstGeom>
          <a:noFill/>
        </p:spPr>
        <p:txBody>
          <a:bodyPr wrap="square">
            <a:spAutoFit/>
          </a:bodyPr>
          <a:lstStyle/>
          <a:p>
            <a:r>
              <a:rPr lang="en-US" sz="10500" b="1" dirty="0">
                <a:solidFill>
                  <a:srgbClr val="FF0000"/>
                </a:solidFill>
                <a:latin typeface="Arial" panose="020B0604020202020204" pitchFamily="34" charset="0"/>
                <a:cs typeface="Arial" panose="020B0604020202020204" pitchFamily="34" charset="0"/>
              </a:rPr>
              <a:t>Simple load balancing does not account for server load</a:t>
            </a:r>
          </a:p>
        </p:txBody>
      </p:sp>
      <p:sp>
        <p:nvSpPr>
          <p:cNvPr id="14" name="1_Point 2">
            <a:extLst>
              <a:ext uri="{FF2B5EF4-FFF2-40B4-BE49-F238E27FC236}">
                <a16:creationId xmlns:a16="http://schemas.microsoft.com/office/drawing/2014/main" id="{F7302874-6FF6-4F12-9408-F903772FAD68}"/>
              </a:ext>
            </a:extLst>
          </p:cNvPr>
          <p:cNvSpPr txBox="1"/>
          <p:nvPr/>
        </p:nvSpPr>
        <p:spPr>
          <a:xfrm>
            <a:off x="854964" y="5467572"/>
            <a:ext cx="34554016"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DNS servers do not detect if a server is down</a:t>
            </a:r>
          </a:p>
        </p:txBody>
      </p:sp>
      <p:pic>
        <p:nvPicPr>
          <p:cNvPr id="34" name="9_Map" descr="A map of the world&#10;&#10;Description automatically generated">
            <a:extLst>
              <a:ext uri="{FF2B5EF4-FFF2-40B4-BE49-F238E27FC236}">
                <a16:creationId xmlns:a16="http://schemas.microsoft.com/office/drawing/2014/main" id="{9DCC52F1-1552-5093-730F-13801579E5E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212681" y="11241537"/>
            <a:ext cx="13704918" cy="7680778"/>
          </a:xfrm>
          <a:prstGeom prst="rect">
            <a:avLst/>
          </a:prstGeom>
        </p:spPr>
      </p:pic>
      <p:pic>
        <p:nvPicPr>
          <p:cNvPr id="6" name="2_Website 1" descr="A group of cats on a card&#10;&#10;Description automatically generated">
            <a:extLst>
              <a:ext uri="{FF2B5EF4-FFF2-40B4-BE49-F238E27FC236}">
                <a16:creationId xmlns:a16="http://schemas.microsoft.com/office/drawing/2014/main" id="{D61B28EE-1300-8784-0B0A-69A081AD441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695121" y="11714279"/>
            <a:ext cx="5391689" cy="3021716"/>
          </a:xfrm>
          <a:prstGeom prst="rect">
            <a:avLst/>
          </a:prstGeom>
        </p:spPr>
      </p:pic>
      <p:grpSp>
        <p:nvGrpSpPr>
          <p:cNvPr id="27" name="3_Website 2">
            <a:extLst>
              <a:ext uri="{FF2B5EF4-FFF2-40B4-BE49-F238E27FC236}">
                <a16:creationId xmlns:a16="http://schemas.microsoft.com/office/drawing/2014/main" id="{F7EF0ACF-540E-A9B0-CAB5-927AC0C022C2}"/>
              </a:ext>
            </a:extLst>
          </p:cNvPr>
          <p:cNvGrpSpPr/>
          <p:nvPr/>
        </p:nvGrpSpPr>
        <p:grpSpPr>
          <a:xfrm>
            <a:off x="12695121" y="15196020"/>
            <a:ext cx="5391689" cy="3021716"/>
            <a:chOff x="14675862" y="14208419"/>
            <a:chExt cx="6903580" cy="3869039"/>
          </a:xfrm>
        </p:grpSpPr>
        <p:pic>
          <p:nvPicPr>
            <p:cNvPr id="25" name="Picture 24" descr="A group of cats on a card&#10;&#10;Description automatically generated">
              <a:extLst>
                <a:ext uri="{FF2B5EF4-FFF2-40B4-BE49-F238E27FC236}">
                  <a16:creationId xmlns:a16="http://schemas.microsoft.com/office/drawing/2014/main" id="{6B230FD4-8607-55DF-D84A-9B1963A93984}"/>
                </a:ext>
              </a:extLst>
            </p:cNvPr>
            <p:cNvPicPr>
              <a:picLocks noChangeAspect="1"/>
            </p:cNvPicPr>
            <p:nvPr/>
          </p:nvPicPr>
          <p:blipFill>
            <a:blip r:embed="rId8">
              <a:alphaModFix amt="70000"/>
              <a:extLst>
                <a:ext uri="{28A0092B-C50C-407E-A947-70E740481C1C}">
                  <a14:useLocalDpi xmlns:a14="http://schemas.microsoft.com/office/drawing/2010/main" val="0"/>
                </a:ext>
              </a:extLst>
            </a:blip>
            <a:stretch>
              <a:fillRect/>
            </a:stretch>
          </p:blipFill>
          <p:spPr>
            <a:xfrm>
              <a:off x="14675862" y="14208419"/>
              <a:ext cx="6903580" cy="3869039"/>
            </a:xfrm>
            <a:prstGeom prst="rect">
              <a:avLst/>
            </a:prstGeom>
          </p:spPr>
        </p:pic>
        <p:sp>
          <p:nvSpPr>
            <p:cNvPr id="26" name="_Point 2">
              <a:extLst>
                <a:ext uri="{FF2B5EF4-FFF2-40B4-BE49-F238E27FC236}">
                  <a16:creationId xmlns:a16="http://schemas.microsoft.com/office/drawing/2014/main" id="{15798FE6-32FE-6BD2-18B0-9700C98C6D89}"/>
                </a:ext>
              </a:extLst>
            </p:cNvPr>
            <p:cNvSpPr txBox="1"/>
            <p:nvPr/>
          </p:nvSpPr>
          <p:spPr>
            <a:xfrm>
              <a:off x="16371458" y="15309774"/>
              <a:ext cx="3601212" cy="1246494"/>
            </a:xfrm>
            <a:prstGeom prst="rect">
              <a:avLst/>
            </a:prstGeom>
            <a:noFill/>
          </p:spPr>
          <p:txBody>
            <a:bodyPr wrap="square">
              <a:spAutoFit/>
            </a:bodyPr>
            <a:lstStyle/>
            <a:p>
              <a:r>
                <a:rPr lang="en-US" sz="7500" b="1" dirty="0">
                  <a:latin typeface="Arial" panose="020B0604020202020204" pitchFamily="34" charset="0"/>
                  <a:cs typeface="Arial" panose="020B0604020202020204" pitchFamily="34" charset="0"/>
                </a:rPr>
                <a:t>Copy</a:t>
              </a:r>
            </a:p>
          </p:txBody>
        </p:sp>
      </p:grpSp>
      <p:pic>
        <p:nvPicPr>
          <p:cNvPr id="29" name="4_DNS web2_D 2.0">
            <a:extLst>
              <a:ext uri="{FF2B5EF4-FFF2-40B4-BE49-F238E27FC236}">
                <a16:creationId xmlns:a16="http://schemas.microsoft.com/office/drawing/2014/main" id="{0FDF2C99-694E-520D-D703-E82CC94DBC84}"/>
              </a:ext>
            </a:extLst>
          </p:cNvPr>
          <p:cNvPicPr>
            <a:picLocks noChangeAspect="1"/>
          </p:cNvPicPr>
          <p:nvPr/>
        </p:nvPicPr>
        <p:blipFill>
          <a:blip r:embed="rId9"/>
          <a:stretch>
            <a:fillRect/>
          </a:stretch>
        </p:blipFill>
        <p:spPr>
          <a:xfrm>
            <a:off x="19195462" y="6724314"/>
            <a:ext cx="2224800" cy="1246893"/>
          </a:xfrm>
          <a:prstGeom prst="rect">
            <a:avLst/>
          </a:prstGeom>
        </p:spPr>
      </p:pic>
      <p:pic>
        <p:nvPicPr>
          <p:cNvPr id="28" name="4_DNS web1" descr="A group of cats on a card&#10;&#10;Description automatically generated">
            <a:extLst>
              <a:ext uri="{FF2B5EF4-FFF2-40B4-BE49-F238E27FC236}">
                <a16:creationId xmlns:a16="http://schemas.microsoft.com/office/drawing/2014/main" id="{3BD27A81-60F3-6B7E-D250-7465B2B51AB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513872" y="6737531"/>
            <a:ext cx="2224078" cy="1246461"/>
          </a:xfrm>
          <a:prstGeom prst="rect">
            <a:avLst/>
          </a:prstGeom>
        </p:spPr>
      </p:pic>
      <p:pic>
        <p:nvPicPr>
          <p:cNvPr id="44" name="PDF DNS web1" descr="A group of cats on a card&#10;&#10;Description automatically generated">
            <a:extLst>
              <a:ext uri="{FF2B5EF4-FFF2-40B4-BE49-F238E27FC236}">
                <a16:creationId xmlns:a16="http://schemas.microsoft.com/office/drawing/2014/main" id="{64211B18-D122-B12D-8EF3-E7A3C961B6F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68381" y="8765031"/>
            <a:ext cx="2224078" cy="1246461"/>
          </a:xfrm>
          <a:prstGeom prst="rect">
            <a:avLst/>
          </a:prstGeom>
        </p:spPr>
      </p:pic>
      <p:grpSp>
        <p:nvGrpSpPr>
          <p:cNvPr id="10" name="5_Arrow user1 to website_D 3.0">
            <a:extLst>
              <a:ext uri="{FF2B5EF4-FFF2-40B4-BE49-F238E27FC236}">
                <a16:creationId xmlns:a16="http://schemas.microsoft.com/office/drawing/2014/main" id="{CE3B1CAD-4B10-955A-31F9-F417470BE1DB}"/>
              </a:ext>
            </a:extLst>
          </p:cNvPr>
          <p:cNvGrpSpPr/>
          <p:nvPr/>
        </p:nvGrpSpPr>
        <p:grpSpPr>
          <a:xfrm>
            <a:off x="6737495" y="10565683"/>
            <a:ext cx="6364411" cy="2944187"/>
            <a:chOff x="6737495" y="10565683"/>
            <a:chExt cx="6364411" cy="2944187"/>
          </a:xfrm>
        </p:grpSpPr>
        <p:sp>
          <p:nvSpPr>
            <p:cNvPr id="2" name="Rectangle 1">
              <a:extLst>
                <a:ext uri="{FF2B5EF4-FFF2-40B4-BE49-F238E27FC236}">
                  <a16:creationId xmlns:a16="http://schemas.microsoft.com/office/drawing/2014/main" id="{9A2C3BD9-B367-ADB0-DD5C-B8642D8F68D7}"/>
                </a:ext>
              </a:extLst>
            </p:cNvPr>
            <p:cNvSpPr/>
            <p:nvPr/>
          </p:nvSpPr>
          <p:spPr>
            <a:xfrm>
              <a:off x="6737495" y="10565683"/>
              <a:ext cx="6364411" cy="294418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43" name="5_Arrow user1 to website_D 3.0">
              <a:extLst>
                <a:ext uri="{FF2B5EF4-FFF2-40B4-BE49-F238E27FC236}">
                  <a16:creationId xmlns:a16="http://schemas.microsoft.com/office/drawing/2014/main" id="{E68D80ED-A894-3EB7-1FC8-0583C9EA0F20}"/>
                </a:ext>
              </a:extLst>
            </p:cNvPr>
            <p:cNvCxnSpPr/>
            <p:nvPr/>
          </p:nvCxnSpPr>
          <p:spPr>
            <a:xfrm>
              <a:off x="6954982" y="10884309"/>
              <a:ext cx="5740139" cy="1889582"/>
            </a:xfrm>
            <a:prstGeom prst="straightConnector1">
              <a:avLst/>
            </a:prstGeom>
            <a:ln w="190500">
              <a:tailEnd type="triangle"/>
            </a:ln>
          </p:spPr>
          <p:style>
            <a:lnRef idx="1">
              <a:schemeClr val="dk1"/>
            </a:lnRef>
            <a:fillRef idx="0">
              <a:schemeClr val="dk1"/>
            </a:fillRef>
            <a:effectRef idx="0">
              <a:schemeClr val="dk1"/>
            </a:effectRef>
            <a:fontRef idx="minor">
              <a:schemeClr val="tx1"/>
            </a:fontRef>
          </p:style>
        </p:cxnSp>
      </p:grpSp>
      <p:pic>
        <p:nvPicPr>
          <p:cNvPr id="24" name="6_User2" descr="A cat wearing sunglasses and a hoodie using a computer&#10;&#10;Description automatically generated">
            <a:extLst>
              <a:ext uri="{FF2B5EF4-FFF2-40B4-BE49-F238E27FC236}">
                <a16:creationId xmlns:a16="http://schemas.microsoft.com/office/drawing/2014/main" id="{62DEC6F9-27F1-F42B-2497-9E2A72AAC9A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13739616"/>
            <a:ext cx="8993955" cy="4496978"/>
          </a:xfrm>
          <a:prstGeom prst="rect">
            <a:avLst/>
          </a:prstGeom>
        </p:spPr>
      </p:pic>
      <p:pic>
        <p:nvPicPr>
          <p:cNvPr id="47" name="PDF DNS web2">
            <a:extLst>
              <a:ext uri="{FF2B5EF4-FFF2-40B4-BE49-F238E27FC236}">
                <a16:creationId xmlns:a16="http://schemas.microsoft.com/office/drawing/2014/main" id="{EB177E49-B9D2-EE8B-9762-578776EF640C}"/>
              </a:ext>
            </a:extLst>
          </p:cNvPr>
          <p:cNvPicPr>
            <a:picLocks noChangeAspect="1"/>
          </p:cNvPicPr>
          <p:nvPr/>
        </p:nvPicPr>
        <p:blipFill>
          <a:blip r:embed="rId9"/>
          <a:stretch>
            <a:fillRect/>
          </a:stretch>
        </p:blipFill>
        <p:spPr>
          <a:xfrm>
            <a:off x="5438553" y="13225137"/>
            <a:ext cx="2224800" cy="1246893"/>
          </a:xfrm>
          <a:prstGeom prst="rect">
            <a:avLst/>
          </a:prstGeom>
        </p:spPr>
      </p:pic>
      <p:grpSp>
        <p:nvGrpSpPr>
          <p:cNvPr id="12" name="7_Arrow user2 to website_D 3.0">
            <a:extLst>
              <a:ext uri="{FF2B5EF4-FFF2-40B4-BE49-F238E27FC236}">
                <a16:creationId xmlns:a16="http://schemas.microsoft.com/office/drawing/2014/main" id="{F7CD4A7B-E2C7-2939-C9A1-A1582B86E26A}"/>
              </a:ext>
            </a:extLst>
          </p:cNvPr>
          <p:cNvGrpSpPr/>
          <p:nvPr/>
        </p:nvGrpSpPr>
        <p:grpSpPr>
          <a:xfrm>
            <a:off x="7334655" y="15778264"/>
            <a:ext cx="5429838" cy="966518"/>
            <a:chOff x="7334655" y="15778264"/>
            <a:chExt cx="5429838" cy="966518"/>
          </a:xfrm>
        </p:grpSpPr>
        <p:sp>
          <p:nvSpPr>
            <p:cNvPr id="11" name="Rectangle 10">
              <a:extLst>
                <a:ext uri="{FF2B5EF4-FFF2-40B4-BE49-F238E27FC236}">
                  <a16:creationId xmlns:a16="http://schemas.microsoft.com/office/drawing/2014/main" id="{8A21F026-D397-6D75-80FF-25670F368679}"/>
                </a:ext>
              </a:extLst>
            </p:cNvPr>
            <p:cNvSpPr/>
            <p:nvPr/>
          </p:nvSpPr>
          <p:spPr>
            <a:xfrm>
              <a:off x="7334655" y="15778264"/>
              <a:ext cx="5429838" cy="96651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45" name="7_Arrow user2 to website_D 3.0">
              <a:extLst>
                <a:ext uri="{FF2B5EF4-FFF2-40B4-BE49-F238E27FC236}">
                  <a16:creationId xmlns:a16="http://schemas.microsoft.com/office/drawing/2014/main" id="{5C975655-23D1-617F-BCE8-FA2DD599D347}"/>
                </a:ext>
              </a:extLst>
            </p:cNvPr>
            <p:cNvCxnSpPr>
              <a:cxnSpLocks/>
            </p:cNvCxnSpPr>
            <p:nvPr/>
          </p:nvCxnSpPr>
          <p:spPr>
            <a:xfrm>
              <a:off x="7627331" y="16298934"/>
              <a:ext cx="4686589" cy="0"/>
            </a:xfrm>
            <a:prstGeom prst="straightConnector1">
              <a:avLst/>
            </a:prstGeom>
            <a:ln w="190500">
              <a:tailEnd type="triangle"/>
            </a:ln>
          </p:spPr>
          <p:style>
            <a:lnRef idx="1">
              <a:schemeClr val="dk1"/>
            </a:lnRef>
            <a:fillRef idx="0">
              <a:schemeClr val="dk1"/>
            </a:fillRef>
            <a:effectRef idx="0">
              <a:schemeClr val="dk1"/>
            </a:effectRef>
            <a:fontRef idx="minor">
              <a:schemeClr val="tx1"/>
            </a:fontRef>
          </p:style>
        </p:cxnSp>
      </p:grpSp>
      <p:grpSp>
        <p:nvGrpSpPr>
          <p:cNvPr id="35" name="8_Website 3">
            <a:extLst>
              <a:ext uri="{FF2B5EF4-FFF2-40B4-BE49-F238E27FC236}">
                <a16:creationId xmlns:a16="http://schemas.microsoft.com/office/drawing/2014/main" id="{AD9D59A4-70B1-5649-FD15-CEF890460A42}"/>
              </a:ext>
            </a:extLst>
          </p:cNvPr>
          <p:cNvGrpSpPr/>
          <p:nvPr/>
        </p:nvGrpSpPr>
        <p:grpSpPr>
          <a:xfrm>
            <a:off x="20307862" y="13034461"/>
            <a:ext cx="5391689" cy="3021716"/>
            <a:chOff x="14675862" y="14208419"/>
            <a:chExt cx="6903580" cy="3869039"/>
          </a:xfrm>
        </p:grpSpPr>
        <p:pic>
          <p:nvPicPr>
            <p:cNvPr id="36" name="Picture 35" descr="A group of cats on a card&#10;&#10;Description automatically generated">
              <a:extLst>
                <a:ext uri="{FF2B5EF4-FFF2-40B4-BE49-F238E27FC236}">
                  <a16:creationId xmlns:a16="http://schemas.microsoft.com/office/drawing/2014/main" id="{2301E827-088F-FD2B-66F3-27FEB0F17B40}"/>
                </a:ext>
              </a:extLst>
            </p:cNvPr>
            <p:cNvPicPr>
              <a:picLocks noChangeAspect="1"/>
            </p:cNvPicPr>
            <p:nvPr/>
          </p:nvPicPr>
          <p:blipFill>
            <a:blip r:embed="rId8">
              <a:alphaModFix amt="80000"/>
              <a:grayscl/>
              <a:extLst>
                <a:ext uri="{28A0092B-C50C-407E-A947-70E740481C1C}">
                  <a14:useLocalDpi xmlns:a14="http://schemas.microsoft.com/office/drawing/2010/main" val="0"/>
                </a:ext>
              </a:extLst>
            </a:blip>
            <a:stretch>
              <a:fillRect/>
            </a:stretch>
          </p:blipFill>
          <p:spPr>
            <a:xfrm>
              <a:off x="14675862" y="14208419"/>
              <a:ext cx="6903580" cy="3869039"/>
            </a:xfrm>
            <a:prstGeom prst="rect">
              <a:avLst/>
            </a:prstGeom>
          </p:spPr>
        </p:pic>
        <p:sp>
          <p:nvSpPr>
            <p:cNvPr id="37" name="_Point 2">
              <a:extLst>
                <a:ext uri="{FF2B5EF4-FFF2-40B4-BE49-F238E27FC236}">
                  <a16:creationId xmlns:a16="http://schemas.microsoft.com/office/drawing/2014/main" id="{19840E81-60C4-A912-86CA-31C5C29B507D}"/>
                </a:ext>
              </a:extLst>
            </p:cNvPr>
            <p:cNvSpPr txBox="1"/>
            <p:nvPr/>
          </p:nvSpPr>
          <p:spPr>
            <a:xfrm>
              <a:off x="16371458" y="15309774"/>
              <a:ext cx="3601212" cy="1246494"/>
            </a:xfrm>
            <a:prstGeom prst="rect">
              <a:avLst/>
            </a:prstGeom>
            <a:noFill/>
          </p:spPr>
          <p:txBody>
            <a:bodyPr wrap="square">
              <a:spAutoFit/>
            </a:bodyPr>
            <a:lstStyle/>
            <a:p>
              <a:r>
                <a:rPr lang="en-US" sz="7500" b="1" dirty="0">
                  <a:latin typeface="Arial" panose="020B0604020202020204" pitchFamily="34" charset="0"/>
                  <a:cs typeface="Arial" panose="020B0604020202020204" pitchFamily="34" charset="0"/>
                </a:rPr>
                <a:t>Copy</a:t>
              </a:r>
            </a:p>
          </p:txBody>
        </p:sp>
      </p:grpSp>
      <p:pic>
        <p:nvPicPr>
          <p:cNvPr id="41" name="10_DNS web3">
            <a:extLst>
              <a:ext uri="{FF2B5EF4-FFF2-40B4-BE49-F238E27FC236}">
                <a16:creationId xmlns:a16="http://schemas.microsoft.com/office/drawing/2014/main" id="{9D0A44EF-FD19-67FC-3642-F67A25461CBA}"/>
              </a:ext>
            </a:extLst>
          </p:cNvPr>
          <p:cNvPicPr>
            <a:picLocks noChangeAspect="1"/>
          </p:cNvPicPr>
          <p:nvPr/>
        </p:nvPicPr>
        <p:blipFill>
          <a:blip r:embed="rId11"/>
          <a:stretch>
            <a:fillRect/>
          </a:stretch>
        </p:blipFill>
        <p:spPr>
          <a:xfrm>
            <a:off x="21729133" y="6758321"/>
            <a:ext cx="2224800" cy="1248304"/>
          </a:xfrm>
          <a:prstGeom prst="rect">
            <a:avLst/>
          </a:prstGeom>
        </p:spPr>
      </p:pic>
      <p:pic>
        <p:nvPicPr>
          <p:cNvPr id="32" name="11_User3" descr="A cat wearing sunglasses and a jacket typing on a computer&#10;&#10;Description automatically generated">
            <a:extLst>
              <a:ext uri="{FF2B5EF4-FFF2-40B4-BE49-F238E27FC236}">
                <a16:creationId xmlns:a16="http://schemas.microsoft.com/office/drawing/2014/main" id="{D7B6760C-7105-AF82-E683-7CCA35E0BF5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0018848" y="10884309"/>
            <a:ext cx="6557151" cy="6557151"/>
          </a:xfrm>
          <a:prstGeom prst="rect">
            <a:avLst/>
          </a:prstGeom>
        </p:spPr>
      </p:pic>
      <p:pic>
        <p:nvPicPr>
          <p:cNvPr id="51" name="PDF DNS web3">
            <a:extLst>
              <a:ext uri="{FF2B5EF4-FFF2-40B4-BE49-F238E27FC236}">
                <a16:creationId xmlns:a16="http://schemas.microsoft.com/office/drawing/2014/main" id="{60A3ECE4-E7DC-58BA-0EB0-78BB3DE28101}"/>
              </a:ext>
            </a:extLst>
          </p:cNvPr>
          <p:cNvPicPr>
            <a:picLocks noChangeAspect="1"/>
          </p:cNvPicPr>
          <p:nvPr/>
        </p:nvPicPr>
        <p:blipFill>
          <a:blip r:embed="rId11"/>
          <a:stretch>
            <a:fillRect/>
          </a:stretch>
        </p:blipFill>
        <p:spPr>
          <a:xfrm>
            <a:off x="29431566" y="12773891"/>
            <a:ext cx="2224800" cy="1248304"/>
          </a:xfrm>
          <a:prstGeom prst="rect">
            <a:avLst/>
          </a:prstGeom>
        </p:spPr>
      </p:pic>
      <p:grpSp>
        <p:nvGrpSpPr>
          <p:cNvPr id="15" name="12_Arrow user3 to website_D 3.0">
            <a:extLst>
              <a:ext uri="{FF2B5EF4-FFF2-40B4-BE49-F238E27FC236}">
                <a16:creationId xmlns:a16="http://schemas.microsoft.com/office/drawing/2014/main" id="{18D1E26D-067F-B642-D389-4F5A4BBD2B7C}"/>
              </a:ext>
            </a:extLst>
          </p:cNvPr>
          <p:cNvGrpSpPr/>
          <p:nvPr/>
        </p:nvGrpSpPr>
        <p:grpSpPr>
          <a:xfrm>
            <a:off x="25917599" y="14472030"/>
            <a:ext cx="4977448" cy="1306234"/>
            <a:chOff x="25917599" y="14472030"/>
            <a:chExt cx="4977448" cy="1306234"/>
          </a:xfrm>
        </p:grpSpPr>
        <p:sp>
          <p:nvSpPr>
            <p:cNvPr id="13" name="Rectangle 12">
              <a:extLst>
                <a:ext uri="{FF2B5EF4-FFF2-40B4-BE49-F238E27FC236}">
                  <a16:creationId xmlns:a16="http://schemas.microsoft.com/office/drawing/2014/main" id="{4EA22774-DC1E-25E2-EB2B-78F06497E4D3}"/>
                </a:ext>
              </a:extLst>
            </p:cNvPr>
            <p:cNvSpPr/>
            <p:nvPr/>
          </p:nvSpPr>
          <p:spPr>
            <a:xfrm>
              <a:off x="25917599" y="14472030"/>
              <a:ext cx="4977448" cy="130623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48" name="12_Arrow user3 to website_D 3.0">
              <a:extLst>
                <a:ext uri="{FF2B5EF4-FFF2-40B4-BE49-F238E27FC236}">
                  <a16:creationId xmlns:a16="http://schemas.microsoft.com/office/drawing/2014/main" id="{20F5BDAF-AF7D-22C3-DC0F-EC1E49253B9B}"/>
                </a:ext>
              </a:extLst>
            </p:cNvPr>
            <p:cNvCxnSpPr>
              <a:cxnSpLocks/>
            </p:cNvCxnSpPr>
            <p:nvPr/>
          </p:nvCxnSpPr>
          <p:spPr>
            <a:xfrm flipH="1">
              <a:off x="26243280" y="15081926"/>
              <a:ext cx="3775568" cy="0"/>
            </a:xfrm>
            <a:prstGeom prst="straightConnector1">
              <a:avLst/>
            </a:prstGeom>
            <a:ln w="190500">
              <a:tailEnd type="triangle"/>
            </a:ln>
          </p:spPr>
          <p:style>
            <a:lnRef idx="1">
              <a:schemeClr val="dk1"/>
            </a:lnRef>
            <a:fillRef idx="0">
              <a:schemeClr val="dk1"/>
            </a:fillRef>
            <a:effectRef idx="0">
              <a:schemeClr val="dk1"/>
            </a:effectRef>
            <a:fontRef idx="minor">
              <a:schemeClr val="tx1"/>
            </a:fontRef>
          </p:style>
        </p:cxnSp>
      </p:grpSp>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pic>
        <p:nvPicPr>
          <p:cNvPr id="5" name="0_Header_D 3.0">
            <a:extLst>
              <a:ext uri="{FF2B5EF4-FFF2-40B4-BE49-F238E27FC236}">
                <a16:creationId xmlns:a16="http://schemas.microsoft.com/office/drawing/2014/main" id="{ABAF5E29-1DEF-B5FB-AF03-25F776238E7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0" y="0"/>
            <a:ext cx="36576000" cy="3208337"/>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6" y="416686"/>
            <a:ext cx="34049316"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DNS Load Balancing</a:t>
            </a:r>
          </a:p>
        </p:txBody>
      </p:sp>
    </p:spTree>
    <p:extLst>
      <p:ext uri="{BB962C8B-B14F-4D97-AF65-F5344CB8AC3E}">
        <p14:creationId xmlns:p14="http://schemas.microsoft.com/office/powerpoint/2010/main" val="34915972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0_Background">
            <a:extLst>
              <a:ext uri="{FF2B5EF4-FFF2-40B4-BE49-F238E27FC236}">
                <a16:creationId xmlns:a16="http://schemas.microsoft.com/office/drawing/2014/main" id="{91D9DEF8-C045-6D33-1891-7A03F766FEBC}"/>
              </a:ext>
            </a:extLst>
          </p:cNvPr>
          <p:cNvGrpSpPr/>
          <p:nvPr/>
        </p:nvGrpSpPr>
        <p:grpSpPr>
          <a:xfrm>
            <a:off x="0" y="1587"/>
            <a:ext cx="36576000" cy="20574000"/>
            <a:chOff x="0" y="1587"/>
            <a:chExt cx="36576000" cy="20574000"/>
          </a:xfrm>
        </p:grpSpPr>
        <p:pic>
          <p:nvPicPr>
            <p:cNvPr id="3" name="0_Background" descr="A picture containing white, design&#10;&#10;Description automatically generated">
              <a:extLst>
                <a:ext uri="{FF2B5EF4-FFF2-40B4-BE49-F238E27FC236}">
                  <a16:creationId xmlns:a16="http://schemas.microsoft.com/office/drawing/2014/main" id="{AC413211-1AD9-9A55-CB0B-FF4D9921A1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87"/>
              <a:ext cx="36576000" cy="20574000"/>
            </a:xfrm>
            <a:prstGeom prst="rect">
              <a:avLst/>
            </a:prstGeom>
          </p:spPr>
        </p:pic>
        <p:pic>
          <p:nvPicPr>
            <p:cNvPr id="4" name="0_Header">
              <a:extLst>
                <a:ext uri="{FF2B5EF4-FFF2-40B4-BE49-F238E27FC236}">
                  <a16:creationId xmlns:a16="http://schemas.microsoft.com/office/drawing/2014/main" id="{65ADFE69-2C88-EF6C-2681-EB1845304CD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0" y="1587"/>
              <a:ext cx="36576000" cy="3208337"/>
            </a:xfrm>
            <a:prstGeom prst="rect">
              <a:avLst/>
            </a:prstGeom>
          </p:spPr>
        </p:pic>
      </p:grpSp>
      <p:pic>
        <p:nvPicPr>
          <p:cNvPr id="8" name="0_Graphic" descr="A screenshot of a computer&#10;&#10;Description automatically generated">
            <a:extLst>
              <a:ext uri="{FF2B5EF4-FFF2-40B4-BE49-F238E27FC236}">
                <a16:creationId xmlns:a16="http://schemas.microsoft.com/office/drawing/2014/main" id="{E3784D9C-4770-D3A1-D9FD-D2CDD94595AF}"/>
              </a:ext>
            </a:extLst>
          </p:cNvPr>
          <p:cNvPicPr>
            <a:picLocks noChangeAspect="1"/>
          </p:cNvPicPr>
          <p:nvPr/>
        </p:nvPicPr>
        <p:blipFill rotWithShape="1">
          <a:blip r:embed="rId5">
            <a:extLst>
              <a:ext uri="{28A0092B-C50C-407E-A947-70E740481C1C}">
                <a14:useLocalDpi xmlns:a14="http://schemas.microsoft.com/office/drawing/2010/main" val="0"/>
              </a:ext>
            </a:extLst>
          </a:blip>
          <a:srcRect t="-1"/>
          <a:stretch/>
        </p:blipFill>
        <p:spPr>
          <a:xfrm>
            <a:off x="8819716" y="7225331"/>
            <a:ext cx="18615872" cy="13287710"/>
          </a:xfrm>
          <a:prstGeom prst="rect">
            <a:avLst/>
          </a:prstGeom>
        </p:spPr>
      </p:pic>
      <p:sp>
        <p:nvSpPr>
          <p:cNvPr id="9" name="1_Point 1">
            <a:extLst>
              <a:ext uri="{FF2B5EF4-FFF2-40B4-BE49-F238E27FC236}">
                <a16:creationId xmlns:a16="http://schemas.microsoft.com/office/drawing/2014/main" id="{9AB0CD40-3F8C-4AD7-ABD2-0365709E7B83}"/>
              </a:ext>
            </a:extLst>
          </p:cNvPr>
          <p:cNvSpPr txBox="1"/>
          <p:nvPr/>
        </p:nvSpPr>
        <p:spPr>
          <a:xfrm>
            <a:off x="854964" y="3613667"/>
            <a:ext cx="34545377" cy="1708066"/>
          </a:xfrm>
          <a:prstGeom prst="rect">
            <a:avLst/>
          </a:prstGeom>
          <a:noFill/>
        </p:spPr>
        <p:txBody>
          <a:bodyPr wrap="square">
            <a:spAutoFit/>
          </a:bodyPr>
          <a:lstStyle/>
          <a:p>
            <a:r>
              <a:rPr lang="en-US" sz="10500" b="1" dirty="0">
                <a:solidFill>
                  <a:srgbClr val="FF0000"/>
                </a:solidFill>
                <a:latin typeface="Arial" panose="020B0604020202020204" pitchFamily="34" charset="0"/>
                <a:cs typeface="Arial" panose="020B0604020202020204" pitchFamily="34" charset="0"/>
              </a:rPr>
              <a:t>Reconnects a session after a disconnection</a:t>
            </a:r>
          </a:p>
        </p:txBody>
      </p:sp>
      <p:sp>
        <p:nvSpPr>
          <p:cNvPr id="14" name="2_Point 2">
            <a:extLst>
              <a:ext uri="{FF2B5EF4-FFF2-40B4-BE49-F238E27FC236}">
                <a16:creationId xmlns:a16="http://schemas.microsoft.com/office/drawing/2014/main" id="{F7302874-6FF6-4F12-9408-F903772FAD68}"/>
              </a:ext>
            </a:extLst>
          </p:cNvPr>
          <p:cNvSpPr txBox="1"/>
          <p:nvPr/>
        </p:nvSpPr>
        <p:spPr>
          <a:xfrm>
            <a:off x="854964" y="5467572"/>
            <a:ext cx="34554016"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If the session has crashed, disable this feature to create a new session</a:t>
            </a:r>
          </a:p>
        </p:txBody>
      </p:sp>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pic>
        <p:nvPicPr>
          <p:cNvPr id="2" name="0_Header_D 3.0">
            <a:extLst>
              <a:ext uri="{FF2B5EF4-FFF2-40B4-BE49-F238E27FC236}">
                <a16:creationId xmlns:a16="http://schemas.microsoft.com/office/drawing/2014/main" id="{1E879725-7458-7EA3-7F05-C38FA41073F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0" y="0"/>
            <a:ext cx="36576000" cy="3208337"/>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6" y="416686"/>
            <a:ext cx="34049316"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Auto Client Reconnect</a:t>
            </a:r>
          </a:p>
        </p:txBody>
      </p:sp>
    </p:spTree>
    <p:extLst>
      <p:ext uri="{BB962C8B-B14F-4D97-AF65-F5344CB8AC3E}">
        <p14:creationId xmlns:p14="http://schemas.microsoft.com/office/powerpoint/2010/main" val="21161277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0_Background">
            <a:extLst>
              <a:ext uri="{FF2B5EF4-FFF2-40B4-BE49-F238E27FC236}">
                <a16:creationId xmlns:a16="http://schemas.microsoft.com/office/drawing/2014/main" id="{FBAB0200-A19A-4AA8-B743-B743E6882D7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288" y="2874"/>
            <a:ext cx="36571425" cy="20571427"/>
          </a:xfrm>
          <a:prstGeom prst="rect">
            <a:avLst/>
          </a:prstGeom>
        </p:spPr>
      </p:pic>
      <p:sp>
        <p:nvSpPr>
          <p:cNvPr id="5" name="0_Copyright">
            <a:extLst>
              <a:ext uri="{FF2B5EF4-FFF2-40B4-BE49-F238E27FC236}">
                <a16:creationId xmlns:a16="http://schemas.microsoft.com/office/drawing/2014/main" id="{22A5207F-197A-47F0-BF52-0DAA18D5788E}"/>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7" name="0_URL">
            <a:extLst>
              <a:ext uri="{FF2B5EF4-FFF2-40B4-BE49-F238E27FC236}">
                <a16:creationId xmlns:a16="http://schemas.microsoft.com/office/drawing/2014/main" id="{CE549CF7-9E7E-4FCB-A95E-501E8254D341}"/>
              </a:ext>
            </a:extLst>
          </p:cNvPr>
          <p:cNvSpPr txBox="1"/>
          <p:nvPr/>
        </p:nvSpPr>
        <p:spPr>
          <a:xfrm>
            <a:off x="1573666" y="15620883"/>
            <a:ext cx="28846462"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Video content: https://ITFreeTraining.com/ap11/6b15</a:t>
            </a:r>
          </a:p>
        </p:txBody>
      </p:sp>
      <p:sp>
        <p:nvSpPr>
          <p:cNvPr id="11" name="1_Subscribe_O 100">
            <a:extLst>
              <a:ext uri="{FF2B5EF4-FFF2-40B4-BE49-F238E27FC236}">
                <a16:creationId xmlns:a16="http://schemas.microsoft.com/office/drawing/2014/main" id="{8FCE09C8-2F5F-4662-B8C7-F8363A29EEA7}"/>
              </a:ext>
            </a:extLst>
          </p:cNvPr>
          <p:cNvSpPr txBox="1"/>
          <p:nvPr/>
        </p:nvSpPr>
        <p:spPr>
          <a:xfrm>
            <a:off x="6492648" y="13333967"/>
            <a:ext cx="7856083" cy="1823660"/>
          </a:xfrm>
          <a:prstGeom prst="rect">
            <a:avLst/>
          </a:prstGeom>
          <a:noFill/>
        </p:spPr>
        <p:txBody>
          <a:bodyPr wrap="square">
            <a:spAutoFit/>
          </a:bodyPr>
          <a:lstStyle/>
          <a:p>
            <a:r>
              <a:rPr lang="en-US" sz="11251" dirty="0">
                <a:solidFill>
                  <a:schemeClr val="tx1">
                    <a:alpha val="0"/>
                  </a:schemeClr>
                </a:solidFill>
                <a:latin typeface="Work Sans" pitchFamily="2" charset="0"/>
              </a:rPr>
              <a:t>Subscribe</a:t>
            </a:r>
          </a:p>
        </p:txBody>
      </p:sp>
      <p:sp>
        <p:nvSpPr>
          <p:cNvPr id="10" name="1_Next Video_O 100">
            <a:extLst>
              <a:ext uri="{FF2B5EF4-FFF2-40B4-BE49-F238E27FC236}">
                <a16:creationId xmlns:a16="http://schemas.microsoft.com/office/drawing/2014/main" id="{0B67FAA9-734D-4F39-BF04-84EA4CBFC8A8}"/>
              </a:ext>
            </a:extLst>
          </p:cNvPr>
          <p:cNvSpPr txBox="1"/>
          <p:nvPr/>
        </p:nvSpPr>
        <p:spPr>
          <a:xfrm>
            <a:off x="22227269" y="13333967"/>
            <a:ext cx="7856083" cy="1823660"/>
          </a:xfrm>
          <a:prstGeom prst="rect">
            <a:avLst/>
          </a:prstGeom>
          <a:noFill/>
        </p:spPr>
        <p:txBody>
          <a:bodyPr wrap="square">
            <a:spAutoFit/>
          </a:bodyPr>
          <a:lstStyle/>
          <a:p>
            <a:r>
              <a:rPr lang="en-US" sz="11251" dirty="0">
                <a:solidFill>
                  <a:schemeClr val="tx1">
                    <a:alpha val="0"/>
                  </a:schemeClr>
                </a:solidFill>
                <a:latin typeface="Work Sans" pitchFamily="2" charset="0"/>
              </a:rPr>
              <a:t>Next video</a:t>
            </a:r>
          </a:p>
        </p:txBody>
      </p:sp>
    </p:spTree>
    <p:extLst>
      <p:ext uri="{BB962C8B-B14F-4D97-AF65-F5344CB8AC3E}">
        <p14:creationId xmlns:p14="http://schemas.microsoft.com/office/powerpoint/2010/main" val="394997730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1137</Words>
  <Application>Microsoft Office PowerPoint</Application>
  <PresentationFormat>Custom</PresentationFormat>
  <Paragraphs>71</Paragraphs>
  <Slides>5</Slides>
  <Notes>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vt:i4>
      </vt:variant>
    </vt:vector>
  </HeadingPairs>
  <TitlesOfParts>
    <vt:vector size="11" baseType="lpstr">
      <vt:lpstr>Arial</vt:lpstr>
      <vt:lpstr>Calibri</vt:lpstr>
      <vt:lpstr>Calibri Light</vt:lpstr>
      <vt:lpstr>Serpentine</vt:lpstr>
      <vt:lpstr>Work Sans</vt:lpstr>
      <vt:lpstr>Office Theme</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2022-06-25T00:08:19Z</dcterms:created>
  <dcterms:modified xsi:type="dcterms:W3CDTF">2025-12-28T06:41:44Z</dcterms:modified>
</cp:coreProperties>
</file>