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6" r:id="rId4"/>
    <p:sldId id="287" r:id="rId5"/>
    <p:sldId id="288" r:id="rId6"/>
    <p:sldId id="289" r:id="rId7"/>
    <p:sldId id="290"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928"/>
    <a:srgbClr val="D2DE24"/>
    <a:srgbClr val="EF4445"/>
    <a:srgbClr val="FFFFFF"/>
    <a:srgbClr val="FF6565"/>
    <a:srgbClr val="F76A43"/>
    <a:srgbClr val="E3801D"/>
    <a:srgbClr val="FF5757"/>
    <a:srgbClr val="009BD8"/>
    <a:srgbClr val="DDE9E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48" autoAdjust="0"/>
    <p:restoredTop sz="72209" autoAdjust="0"/>
  </p:normalViewPr>
  <p:slideViewPr>
    <p:cSldViewPr snapToGrid="0">
      <p:cViewPr varScale="1">
        <p:scale>
          <a:sx n="26" d="100"/>
          <a:sy n="26"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routers.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A router is a device that forwards packets between networks. When you look at a network diagram, you will often see an image like these to represent a router. In this example, two users on different networks are connected to the same router. This router is connected to another router, which is connected to the internet.</a:t>
            </a:r>
          </a:p>
          <a:p>
            <a:endParaRPr lang="en-GB"/>
          </a:p>
          <a:p>
            <a:r>
              <a:rPr lang="en-GB"/>
              <a:t>To understand where and when you use a router, I will first look at one of the problems a router solves.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7352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00:29 A broadcast domain is a segment of the network that receives broadcasts. A broadcast is received by all nodes on the data-link layer, or layer 2. To understand what that means, consider that we have a router on the network.</a:t>
            </a:r>
          </a:p>
          <a:p>
            <a:endParaRPr lang="en-GB"/>
          </a:p>
          <a:p>
            <a:r>
              <a:rPr lang="en-GB"/>
              <a:t>Connected to this router, there are two switches. Connected to each of these switches are four devices. For the purpose of this example, these could be any kind of device with a network card in it. Any device on the network follows the same basic network rules.</a:t>
            </a:r>
          </a:p>
          <a:p>
            <a:endParaRPr lang="en-GB"/>
          </a:p>
          <a:p>
            <a:r>
              <a:rPr lang="en-GB"/>
              <a:t>To identify each device on the network, each device has a unique MAC address. The MAC address is a 48-bit unique value. We have used a very simple MAC address in this example to make it easier to understand. Real world MAC accesses will look more random.</a:t>
            </a:r>
          </a:p>
          <a:p>
            <a:endParaRPr lang="en-GB"/>
          </a:p>
          <a:p>
            <a:r>
              <a:rPr lang="en-GB"/>
              <a:t>MAC addresses allow devices to determine what traffic they are supposed to receive. The MAC address works on layer 2. Layer 2 comes from the OSI model, which is a topic for a different video. But for this video, all you need to know is that layer 2 allows nodes to communicate when they are on the same local network. However, it does not allow network data to travel over routers to other networks. Routers are layer 3 devices. Later in the video, I will look into this in more detail, so don’t worry about it for the moment.</a:t>
            </a:r>
          </a:p>
          <a:p>
            <a:endParaRPr lang="en-GB"/>
          </a:p>
          <a:p>
            <a:r>
              <a:rPr lang="en-GB"/>
              <a:t>Now, let’s consider that a node on the network wants to send a direct message to another node on the network. To do this, it sends data known as a frame with the address of the node it wants to send the data to.</a:t>
            </a:r>
          </a:p>
          <a:p>
            <a:endParaRPr lang="en-GB"/>
          </a:p>
          <a:p>
            <a:r>
              <a:rPr lang="en-GB"/>
              <a:t>Data is sent using frames and network packets, but these operate at different stages of the network journey. Frames are used on local area networks and include both addressing information and the data. They rely on local addresses and are limited to node-to-node communication, meaning they work between devices on the same local network, such as between computers or between a computer and a router.</a:t>
            </a:r>
          </a:p>
          <a:p>
            <a:endParaRPr lang="en-GB"/>
          </a:p>
          <a:p>
            <a:r>
              <a:rPr lang="en-GB"/>
              <a:t>Network packets, on the other hand, are designed for traversing various networks. They encapsulate the data with additional addressing information, allowing routers to determine the best path for delivery across the internet or interconnected networks.</a:t>
            </a:r>
          </a:p>
          <a:p>
            <a:endParaRPr lang="en-GB"/>
          </a:p>
          <a:p>
            <a:r>
              <a:rPr lang="en-GB"/>
              <a:t>Why do we need both frames and packets? Packets are a universal data format, enabling communication across different hardware on the internet. Frames, on the other hand, are hardware-specific and optimized for the network interface they operate with. To send packets across diverse hardware, they are encapsulated in frames. This allows packets to travel seamlessly across various media, such as Ethernet, wireless, or serial. Packets don't worry about the hardware—they're simply placed in a frame and sent to the next node on their journey.</a:t>
            </a:r>
          </a:p>
          <a:p>
            <a:endParaRPr lang="en-GB"/>
          </a:p>
          <a:p>
            <a:r>
              <a:rPr lang="en-GB"/>
              <a:t>Now, let’s consider that a node on the network wants to send a direct message to another node on the network. To do this, it sends data known as a frame with the address of the node it wants to send the data to.</a:t>
            </a:r>
          </a:p>
          <a:p>
            <a:endParaRPr lang="en-GB"/>
          </a:p>
          <a:p>
            <a:r>
              <a:rPr lang="en-GB"/>
              <a:t>This frame will leave the node and travel through the switch to its destination. You will notice that none of the other network nodes will receive this traffic. This is direct communication, but sometimes you may need to send a frame to all nodes on the network.</a:t>
            </a:r>
          </a:p>
          <a:p>
            <a:endParaRPr lang="en-GB"/>
          </a:p>
          <a:p>
            <a:r>
              <a:rPr lang="en-GB"/>
              <a:t>To send a frame to all nodes on the network, this time the destination MAC address is set to all F’s. When this occurs, the frame will be sent to all nodes on the network. You will notice the frame did not go over the router. Frames on the data-link layer don’t travel over the router by default. If the data is for another network, they need to be forwarded. More on that later in the video.</a:t>
            </a:r>
          </a:p>
          <a:p>
            <a:endParaRPr lang="en-GB"/>
          </a:p>
          <a:p>
            <a:r>
              <a:rPr lang="en-GB"/>
              <a:t>Routers don’t forward broadcast traffic by default. If a router did forward broadcast traffic on large networks, the network would get badly congested with just broadcast traffic. You could imagine a network with 1000 plus users; every time a broadcast frame was sent, 1000 nodes would be receiving that frame.</a:t>
            </a:r>
          </a:p>
          <a:p>
            <a:endParaRPr lang="en-GB"/>
          </a:p>
          <a:p>
            <a:r>
              <a:rPr lang="en-GB"/>
              <a:t>So far, we have a method for transferring frames across the local network. Routers don’t forward these frames even if they are broadcast domains. Now, let’s look at how a router transfers data from one network to another.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7675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04:52 To understand routing better, let’s look at a simple example. In this example, the user on the left is attempting to send data through a router to a user on another network. To do that, we need some configuration. The user's computer will be configured with an IP address and a subnet mask. The subnet mask is used by the computer to determine if the data should be sent locally or to the router.</a:t>
            </a:r>
          </a:p>
          <a:p>
            <a:endParaRPr lang="en-GB"/>
          </a:p>
          <a:p>
            <a:r>
              <a:rPr lang="en-GB"/>
              <a:t>In this example, the data is being sent to the user on the other network. Thus, this computer will also need an IP address and a subnet mask.</a:t>
            </a:r>
          </a:p>
          <a:p>
            <a:endParaRPr lang="en-GB"/>
          </a:p>
          <a:p>
            <a:r>
              <a:rPr lang="en-GB"/>
              <a:t>The first step is to send the data to the router interface on the network the sending user is on. Thus, this interface will need an IP address and subnet mask on the same network as the user. The first step is to create an IP packet. This IP packet works on layer 3 and thus can be routed to other networks. There is a lot more information in the packet, but we are going to focus just on the destination IP address to make it easier to understand.</a:t>
            </a:r>
          </a:p>
          <a:p>
            <a:endParaRPr lang="en-GB"/>
          </a:p>
          <a:p>
            <a:r>
              <a:rPr lang="en-GB"/>
              <a:t>IP packets can be routed across networks, but cannot travel over the local network natively. The IP packet needs to be piggybacked onto another protocol to travel over the network. In this example, it needs to be put into a Frame. Thus, the IP packet will be encased in an Ethernet frame. To do this, we need the MAC address of the user’s computer and the MAC address of the router. The MAC address of the router is placed inside an Ethernet frame as the destination address.</a:t>
            </a:r>
          </a:p>
          <a:p>
            <a:endParaRPr lang="en-GB"/>
          </a:p>
          <a:p>
            <a:r>
              <a:rPr lang="en-GB"/>
              <a:t>Now we can send the frame on the network. The frame is sent directly to the router. When the frame gets to the router, the ethernet frame, or layer 2 is deleted. However, the IP packet, or layer 3 data is copied.</a:t>
            </a:r>
          </a:p>
          <a:p>
            <a:endParaRPr lang="en-GB"/>
          </a:p>
          <a:p>
            <a:r>
              <a:rPr lang="en-GB"/>
              <a:t>Since the data is now on another network, the router will need network configuration for that network. Once again, an Ethernet frame will need to be used to get the IP packet to its destination. Thus, the IP packet is encased in a new Ethernet frame. This Ethernet frame will need a destination MAC address, which will be the MAC address of the destination computer.</a:t>
            </a:r>
          </a:p>
          <a:p>
            <a:endParaRPr lang="en-GB"/>
          </a:p>
          <a:p>
            <a:r>
              <a:rPr lang="en-GB"/>
              <a:t>The frame can now be sent across the network to the destination. You can see how traffic is routed between networks. It is a combination of two different protocols. One is used to get from one interface to another, and the other is for routing across different networks.</a:t>
            </a:r>
          </a:p>
          <a:p>
            <a:endParaRPr lang="en-GB"/>
          </a:p>
          <a:p>
            <a:r>
              <a:rPr lang="en-GB"/>
              <a:t>Now that we have an understanding of routers, let’s now have a look at the two main ways they are used.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3202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07:31 One of the main uses of a router is as a LAN router. A LAN router is used internally; that is, it is only used to connect internal networks to other internal networks. When looking at a LAN router, and later on in the video when we look at WAN routers, focus on the concept. I have attempted to find a router that is more likely to be used as a LAN router, but we will see this router could also be used as a WAN router.</a:t>
            </a:r>
          </a:p>
          <a:p>
            <a:endParaRPr lang="en-GB"/>
          </a:p>
          <a:p>
            <a:r>
              <a:rPr lang="en-GB"/>
              <a:t>One of the reasons for using a LAN router is for performance and security. Generally, when creating an internal network, you want good performance and good security. The security is obtained by isolating different parts of the network.</a:t>
            </a:r>
          </a:p>
          <a:p>
            <a:endParaRPr lang="en-GB"/>
          </a:p>
          <a:p>
            <a:r>
              <a:rPr lang="en-GB"/>
              <a:t>A router achieves this by dividing a single physical network into multiple networks. For example, in this network, there are three networks divided by routers. These are main network, research and development and a Wi-Fi network.</a:t>
            </a:r>
          </a:p>
          <a:p>
            <a:endParaRPr lang="en-GB"/>
          </a:p>
          <a:p>
            <a:r>
              <a:rPr lang="en-GB"/>
              <a:t>If I now start looking at the concepts used on this network, the routers divide the network into multiple logical subnets. This makes sense as you want your main network to have stable infrastructure. On the research and development network, you may want to deploy some experimental servers or services. You don’t want something experimental to affect those working on the main network. Thus, you can see one of the reasons you want to divide your network using routers is for security reasons. The router can filter traffic between the networks, stopping unwanted traffic from traveling between them.</a:t>
            </a:r>
          </a:p>
          <a:p>
            <a:endParaRPr lang="en-GB"/>
          </a:p>
          <a:p>
            <a:r>
              <a:rPr lang="en-GB"/>
              <a:t>Dividing networks like this also creates multiple broadcast domains. Broadcasts go to every device on the network. This reduces performance on the network as the number of nodes increases. Thus, you can see LAN routers are often used to divide a network for performance and security reasons.</a:t>
            </a:r>
          </a:p>
          <a:p>
            <a:endParaRPr lang="en-GB"/>
          </a:p>
          <a:p>
            <a:r>
              <a:rPr lang="en-GB"/>
              <a:t>Let’s now have a look at WAN routers.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1353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09:26 A WAN router, also known as an edge or border router, is located on the boundary of a LAN and WAN. These devices usually include a WAN link but may not. In some cases, the device may perform the routing but use an Ethernet connection to connect to another device that connects to the external network. You can start to see that routers are often purchased based on what features you want. Nowadays, an edge router will often include firewall or VPN options. In the case of modular routers, different services can be added, and different external connector types can be used.</a:t>
            </a:r>
          </a:p>
          <a:p>
            <a:endParaRPr lang="en-GB"/>
          </a:p>
          <a:p>
            <a:r>
              <a:rPr lang="en-GB"/>
              <a:t>The main two places where an Edge router is used is to connect a WAN router to a LAN. The second place these routers get used is connecting two LANs together. Although a direct physical connection could be used to connect both sides together, nowadays this is often done using the internet to create a tunnel between the sites as this is cheaper than a dedicated line.</a:t>
            </a:r>
          </a:p>
          <a:p>
            <a:endParaRPr lang="en-GB"/>
          </a:p>
          <a:p>
            <a:r>
              <a:rPr lang="en-GB"/>
              <a:t>In many cases, you may find your WAN router connects multiple sites together. For example, a head office connected to all the regional offices. This will include virtual private networks or VPNs and other services like firewalls. You can start to understand why these routers are often specialized devices and are quite expensive to purchase.</a:t>
            </a:r>
          </a:p>
          <a:p>
            <a:endParaRPr lang="en-GB"/>
          </a:p>
          <a:p>
            <a:r>
              <a:rPr lang="en-GB"/>
              <a:t>There has been a lot of information in this video, which can be confusing to those new to networking. Let’s put it all together so we can have a better understanding of how it all works.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1225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11:00 This information is tested more on the Network+ exam than the A+, but looking at it, I believe, gives a better understanding of how routers work. To start with, you have the physical layer, or layer 1. This defines the cabling, the electrical signal, and any other mechanical specifications for sending data over the network. I have not mentioned this before now because the vast majority of devices you will work on operate at layer 2 or layer 3.</a:t>
            </a:r>
          </a:p>
          <a:p>
            <a:endParaRPr lang="en-GB"/>
          </a:p>
          <a:p>
            <a:r>
              <a:rPr lang="en-GB"/>
              <a:t>Layer 2 devices, like switches, work on the data-link layer. This provides node-to-node communication. Thus, if the nodes are on the same network, layer 2 can be used to send direct messages between nodes.</a:t>
            </a:r>
          </a:p>
          <a:p>
            <a:endParaRPr lang="en-GB"/>
          </a:p>
          <a:p>
            <a:r>
              <a:rPr lang="en-GB"/>
              <a:t>Layer 3 devices provide routing. Layer 2 protocols are used to send frames to or from the router. The routable packet is inside the frame. Layer 3 devices, that is, devices that have routing functions, extract the packet and then forward it to the next network.</a:t>
            </a:r>
          </a:p>
          <a:p>
            <a:endParaRPr lang="en-GB"/>
          </a:p>
          <a:p>
            <a:r>
              <a:rPr lang="en-GB"/>
              <a:t>There are many different routers on the market. Some routers have additional features like firewalls and virtual private networking. Certain router features are aimed towards internal use and others are aimed towards WAN use.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7577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12:14 I hope you have found this video on routers helpful and that it has improved your understanding of routers. Until the next video, I would like to thank you for watching.</a:t>
            </a:r>
          </a:p>
          <a:p>
            <a:endParaRPr lang="en-GB"/>
          </a:p>
          <a:p>
            <a:r>
              <a:rPr lang="en-GB"/>
              <a:t>References</a:t>
            </a:r>
          </a:p>
          <a:p>
            <a:r>
              <a:rPr lang="en-GB"/>
              <a:t>“The Official CompTIA A+ Core Study Guide (Exam 220-1101)” pages 167 to 168</a:t>
            </a:r>
          </a:p>
          <a:p>
            <a:r>
              <a:rPr lang="en-GB"/>
              <a:t>“Mike Myers All in One A+ Certification Exam Guide 220-1101 &amp; 220-1102” page 765, pages 769 to 771</a:t>
            </a:r>
          </a:p>
          <a:p>
            <a:r>
              <a:rPr lang="en-GB"/>
              <a:t>“Picture: Router symbol” https://commons.wikimedia.org/wiki/File:Router_mark.PNG</a:t>
            </a:r>
          </a:p>
          <a:p>
            <a:r>
              <a:rPr lang="en-GB"/>
              <a:t>“Picture: Switch symbol” https://commons.wikimedia.org/wiki/File:Switch_symbol-Blue.svg</a:t>
            </a:r>
          </a:p>
          <a:p>
            <a:r>
              <a:rPr lang="en-GB"/>
              <a:t>“Picture: https://en.wikipedia.org/wiki/Ethernet_frame#/media/File:Ethernet_Type_II_Frame_format.svg”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0.svg"/><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skyline at night&#10;&#10;Description automatically generated with low confidence">
            <a:extLst>
              <a:ext uri="{FF2B5EF4-FFF2-40B4-BE49-F238E27FC236}">
                <a16:creationId xmlns:a16="http://schemas.microsoft.com/office/drawing/2014/main" id="{8E00C87B-FEBF-CDE4-3A87-E94FA799BD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15763"/>
            <a:ext cx="36596410" cy="1775982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9641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0681203" cy="1708160"/>
          </a:xfrm>
          <a:prstGeom prst="rect">
            <a:avLst/>
          </a:prstGeom>
          <a:solidFill>
            <a:srgbClr val="FFFFFF">
              <a:alpha val="6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Device that forwards packets between networks</a:t>
            </a:r>
          </a:p>
        </p:txBody>
      </p:sp>
      <p:sp>
        <p:nvSpPr>
          <p:cNvPr id="41" name="2_Router 2 text_D 1.0">
            <a:extLst>
              <a:ext uri="{FF2B5EF4-FFF2-40B4-BE49-F238E27FC236}">
                <a16:creationId xmlns:a16="http://schemas.microsoft.com/office/drawing/2014/main" id="{5ACA619A-C2A9-0B1A-FD57-A4AA3FE7AF87}"/>
              </a:ext>
            </a:extLst>
          </p:cNvPr>
          <p:cNvSpPr txBox="1"/>
          <p:nvPr/>
        </p:nvSpPr>
        <p:spPr>
          <a:xfrm>
            <a:off x="20778191" y="5927678"/>
            <a:ext cx="3234737"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Router</a:t>
            </a:r>
          </a:p>
        </p:txBody>
      </p:sp>
      <p:sp>
        <p:nvSpPr>
          <p:cNvPr id="39" name="3_User 2 connected_D 3.0">
            <a:extLst>
              <a:ext uri="{FF2B5EF4-FFF2-40B4-BE49-F238E27FC236}">
                <a16:creationId xmlns:a16="http://schemas.microsoft.com/office/drawing/2014/main" id="{81F9B270-93DE-6F0E-3B61-96BB293D07A8}"/>
              </a:ext>
            </a:extLst>
          </p:cNvPr>
          <p:cNvSpPr/>
          <p:nvPr/>
        </p:nvSpPr>
        <p:spPr>
          <a:xfrm rot="5400000">
            <a:off x="12333081" y="12464315"/>
            <a:ext cx="2663126" cy="3897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3" name="4_Mid connected">
            <a:extLst>
              <a:ext uri="{FF2B5EF4-FFF2-40B4-BE49-F238E27FC236}">
                <a16:creationId xmlns:a16="http://schemas.microsoft.com/office/drawing/2014/main" id="{AEF7736D-9B9C-D0BE-6856-5EA169B36F05}"/>
              </a:ext>
            </a:extLst>
          </p:cNvPr>
          <p:cNvSpPr/>
          <p:nvPr/>
        </p:nvSpPr>
        <p:spPr>
          <a:xfrm>
            <a:off x="15537987" y="8919216"/>
            <a:ext cx="4928651" cy="3652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8" name="5_Right connected">
            <a:extLst>
              <a:ext uri="{FF2B5EF4-FFF2-40B4-BE49-F238E27FC236}">
                <a16:creationId xmlns:a16="http://schemas.microsoft.com/office/drawing/2014/main" id="{ED7C1512-031B-FAF1-CB6B-20C0FF17A771}"/>
              </a:ext>
            </a:extLst>
          </p:cNvPr>
          <p:cNvSpPr/>
          <p:nvPr/>
        </p:nvSpPr>
        <p:spPr>
          <a:xfrm>
            <a:off x="24499333" y="8970152"/>
            <a:ext cx="4332179" cy="4678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17" name="2_Router 2_D 1.0" descr="Icon&#10;&#10;Description automatically generated">
            <a:extLst>
              <a:ext uri="{FF2B5EF4-FFF2-40B4-BE49-F238E27FC236}">
                <a16:creationId xmlns:a16="http://schemas.microsoft.com/office/drawing/2014/main" id="{26671AE3-FD83-4DB7-E73B-EACFBD8CA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48581" y="7333442"/>
            <a:ext cx="4693959" cy="4107214"/>
          </a:xfrm>
          <a:prstGeom prst="rect">
            <a:avLst/>
          </a:prstGeom>
        </p:spPr>
      </p:pic>
      <p:sp>
        <p:nvSpPr>
          <p:cNvPr id="40" name="2_Router text">
            <a:extLst>
              <a:ext uri="{FF2B5EF4-FFF2-40B4-BE49-F238E27FC236}">
                <a16:creationId xmlns:a16="http://schemas.microsoft.com/office/drawing/2014/main" id="{799AE1E1-91CD-1FF9-58C9-D6B8A757EB80}"/>
              </a:ext>
            </a:extLst>
          </p:cNvPr>
          <p:cNvSpPr txBox="1"/>
          <p:nvPr/>
        </p:nvSpPr>
        <p:spPr>
          <a:xfrm>
            <a:off x="12013570" y="5927678"/>
            <a:ext cx="3234737" cy="1246461"/>
          </a:xfrm>
          <a:prstGeom prst="rect">
            <a:avLst/>
          </a:prstGeom>
          <a:solidFill>
            <a:srgbClr val="FFFFF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Router</a:t>
            </a:r>
          </a:p>
        </p:txBody>
      </p:sp>
      <p:sp>
        <p:nvSpPr>
          <p:cNvPr id="35" name="3_User 1 connected_D 2.0">
            <a:extLst>
              <a:ext uri="{FF2B5EF4-FFF2-40B4-BE49-F238E27FC236}">
                <a16:creationId xmlns:a16="http://schemas.microsoft.com/office/drawing/2014/main" id="{262B0305-4F6E-3337-7F50-A5F85C1A56FF}"/>
              </a:ext>
            </a:extLst>
          </p:cNvPr>
          <p:cNvSpPr/>
          <p:nvPr/>
        </p:nvSpPr>
        <p:spPr>
          <a:xfrm>
            <a:off x="6783571" y="8816620"/>
            <a:ext cx="4797201" cy="3652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10" name="2_Router" descr="Icon&#10;&#10;Description automatically generated">
            <a:extLst>
              <a:ext uri="{FF2B5EF4-FFF2-40B4-BE49-F238E27FC236}">
                <a16:creationId xmlns:a16="http://schemas.microsoft.com/office/drawing/2014/main" id="{93A24096-9DD2-06E2-AEBC-31FEA8488A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88756" y="7425393"/>
            <a:ext cx="4693959" cy="4107214"/>
          </a:xfrm>
          <a:prstGeom prst="rect">
            <a:avLst/>
          </a:prstGeom>
        </p:spPr>
      </p:pic>
      <p:grpSp>
        <p:nvGrpSpPr>
          <p:cNvPr id="36" name="3_User 2_D 1.0">
            <a:extLst>
              <a:ext uri="{FF2B5EF4-FFF2-40B4-BE49-F238E27FC236}">
                <a16:creationId xmlns:a16="http://schemas.microsoft.com/office/drawing/2014/main" id="{31BC1B3E-4BB0-1DE1-EF66-38334E2F5003}"/>
              </a:ext>
            </a:extLst>
          </p:cNvPr>
          <p:cNvGrpSpPr/>
          <p:nvPr/>
        </p:nvGrpSpPr>
        <p:grpSpPr>
          <a:xfrm>
            <a:off x="10412439" y="13990771"/>
            <a:ext cx="6342700" cy="6045878"/>
            <a:chOff x="440872" y="7315200"/>
            <a:chExt cx="6342700" cy="6045878"/>
          </a:xfrm>
        </p:grpSpPr>
        <p:sp>
          <p:nvSpPr>
            <p:cNvPr id="37" name="Rectangle 36">
              <a:extLst>
                <a:ext uri="{FF2B5EF4-FFF2-40B4-BE49-F238E27FC236}">
                  <a16:creationId xmlns:a16="http://schemas.microsoft.com/office/drawing/2014/main" id="{C93E6ACF-7925-4F0A-4387-6D7E1F75B03F}"/>
                </a:ext>
              </a:extLst>
            </p:cNvPr>
            <p:cNvSpPr/>
            <p:nvPr/>
          </p:nvSpPr>
          <p:spPr>
            <a:xfrm>
              <a:off x="440872" y="7315200"/>
              <a:ext cx="6342700" cy="6045878"/>
            </a:xfrm>
            <a:prstGeom prst="rect">
              <a:avLst/>
            </a:prstGeom>
            <a:solidFill>
              <a:srgbClr val="FFFFFF">
                <a:alpha val="50196"/>
              </a:srgb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8" name="Picture 37">
              <a:extLst>
                <a:ext uri="{FF2B5EF4-FFF2-40B4-BE49-F238E27FC236}">
                  <a16:creationId xmlns:a16="http://schemas.microsoft.com/office/drawing/2014/main" id="{E1759B97-78B9-08C0-9974-42EC7A401D2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02377" y="7833002"/>
              <a:ext cx="5682628" cy="5024012"/>
            </a:xfrm>
            <a:prstGeom prst="rect">
              <a:avLst/>
            </a:prstGeom>
          </p:spPr>
        </p:pic>
      </p:grpSp>
      <p:grpSp>
        <p:nvGrpSpPr>
          <p:cNvPr id="34" name="3_User 1">
            <a:extLst>
              <a:ext uri="{FF2B5EF4-FFF2-40B4-BE49-F238E27FC236}">
                <a16:creationId xmlns:a16="http://schemas.microsoft.com/office/drawing/2014/main" id="{462E2960-21C2-A673-679F-223A7695D71E}"/>
              </a:ext>
            </a:extLst>
          </p:cNvPr>
          <p:cNvGrpSpPr/>
          <p:nvPr/>
        </p:nvGrpSpPr>
        <p:grpSpPr>
          <a:xfrm>
            <a:off x="440872" y="5996765"/>
            <a:ext cx="6342700" cy="6045878"/>
            <a:chOff x="440872" y="7315200"/>
            <a:chExt cx="6342700" cy="6045878"/>
          </a:xfrm>
        </p:grpSpPr>
        <p:sp>
          <p:nvSpPr>
            <p:cNvPr id="33" name="Rectangle 32">
              <a:extLst>
                <a:ext uri="{FF2B5EF4-FFF2-40B4-BE49-F238E27FC236}">
                  <a16:creationId xmlns:a16="http://schemas.microsoft.com/office/drawing/2014/main" id="{87FE14AA-023D-F37C-8F11-36FB57029A15}"/>
                </a:ext>
              </a:extLst>
            </p:cNvPr>
            <p:cNvSpPr/>
            <p:nvPr/>
          </p:nvSpPr>
          <p:spPr>
            <a:xfrm>
              <a:off x="440872" y="7315200"/>
              <a:ext cx="6342700" cy="6045878"/>
            </a:xfrm>
            <a:prstGeom prst="rect">
              <a:avLst/>
            </a:prstGeom>
            <a:solidFill>
              <a:srgbClr val="FFFFFF">
                <a:alpha val="50196"/>
              </a:srgb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2" name="Picture 31" descr="A cat wearing a garment&#10;&#10;Description automatically generated with low confidence">
              <a:extLst>
                <a:ext uri="{FF2B5EF4-FFF2-40B4-BE49-F238E27FC236}">
                  <a16:creationId xmlns:a16="http://schemas.microsoft.com/office/drawing/2014/main" id="{03497E9B-5972-9A2B-1129-34683CCF5F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2377" y="7590871"/>
              <a:ext cx="5682628" cy="5508274"/>
            </a:xfrm>
            <a:prstGeom prst="rect">
              <a:avLst/>
            </a:prstGeom>
          </p:spPr>
        </p:pic>
      </p:grpSp>
      <p:grpSp>
        <p:nvGrpSpPr>
          <p:cNvPr id="27" name="5_Internet">
            <a:extLst>
              <a:ext uri="{FF2B5EF4-FFF2-40B4-BE49-F238E27FC236}">
                <a16:creationId xmlns:a16="http://schemas.microsoft.com/office/drawing/2014/main" id="{8FF67F3A-0C33-FD2A-D1AD-4D0C0A3F2679}"/>
              </a:ext>
            </a:extLst>
          </p:cNvPr>
          <p:cNvGrpSpPr/>
          <p:nvPr/>
        </p:nvGrpSpPr>
        <p:grpSpPr>
          <a:xfrm>
            <a:off x="28086353" y="6534369"/>
            <a:ext cx="8489647" cy="4769694"/>
            <a:chOff x="30222012" y="7852804"/>
            <a:chExt cx="8489647" cy="4769694"/>
          </a:xfrm>
        </p:grpSpPr>
        <p:pic>
          <p:nvPicPr>
            <p:cNvPr id="25" name="Picture 24" descr="A picture containing aerie&#10;&#10;Description automatically generated">
              <a:extLst>
                <a:ext uri="{FF2B5EF4-FFF2-40B4-BE49-F238E27FC236}">
                  <a16:creationId xmlns:a16="http://schemas.microsoft.com/office/drawing/2014/main" id="{A523D9C8-8738-43F2-D9B9-BB5F80AABD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22012" y="7852804"/>
              <a:ext cx="8489647" cy="4769694"/>
            </a:xfrm>
            <a:prstGeom prst="rect">
              <a:avLst/>
            </a:prstGeom>
          </p:spPr>
        </p:pic>
        <p:sp>
          <p:nvSpPr>
            <p:cNvPr id="26" name="_Point 2">
              <a:extLst>
                <a:ext uri="{FF2B5EF4-FFF2-40B4-BE49-F238E27FC236}">
                  <a16:creationId xmlns:a16="http://schemas.microsoft.com/office/drawing/2014/main" id="{A1275812-3087-C8C8-695C-DC0B66509C97}"/>
                </a:ext>
              </a:extLst>
            </p:cNvPr>
            <p:cNvSpPr txBox="1"/>
            <p:nvPr/>
          </p:nvSpPr>
          <p:spPr>
            <a:xfrm>
              <a:off x="32759348" y="10413713"/>
              <a:ext cx="3667796" cy="1246461"/>
            </a:xfrm>
            <a:prstGeom prst="rect">
              <a:avLst/>
            </a:prstGeom>
            <a:solidFill>
              <a:srgbClr val="DDE9EF">
                <a:alpha val="69804"/>
              </a:srgbClr>
            </a:solidFill>
          </p:spPr>
          <p:txBody>
            <a:bodyPr wrap="square">
              <a:spAutoFit/>
            </a:bodyPr>
            <a:lstStyle/>
            <a:p>
              <a:r>
                <a:rPr lang="en-US" sz="7500" dirty="0">
                  <a:latin typeface="Arial" panose="020B0604020202020204" pitchFamily="34" charset="0"/>
                  <a:cs typeface="Arial" panose="020B0604020202020204" pitchFamily="34" charset="0"/>
                </a:rPr>
                <a:t>Internet</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a Router?</a:t>
            </a:r>
          </a:p>
        </p:txBody>
      </p:sp>
    </p:spTree>
    <p:extLst>
      <p:ext uri="{BB962C8B-B14F-4D97-AF65-F5344CB8AC3E}">
        <p14:creationId xmlns:p14="http://schemas.microsoft.com/office/powerpoint/2010/main" val="364948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417725"/>
            <a:ext cx="350025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Segment of a network that receives broadcasts</a:t>
            </a:r>
          </a:p>
        </p:txBody>
      </p:sp>
      <p:sp>
        <p:nvSpPr>
          <p:cNvPr id="21" name="1_Point 2">
            <a:extLst>
              <a:ext uri="{FF2B5EF4-FFF2-40B4-BE49-F238E27FC236}">
                <a16:creationId xmlns:a16="http://schemas.microsoft.com/office/drawing/2014/main" id="{5BF6966E-0403-A348-EAD4-9D5DBF301D93}"/>
              </a:ext>
            </a:extLst>
          </p:cNvPr>
          <p:cNvSpPr txBox="1"/>
          <p:nvPr/>
        </p:nvSpPr>
        <p:spPr>
          <a:xfrm>
            <a:off x="854965" y="5201186"/>
            <a:ext cx="302346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Broadcasts received by all nodes on the data-link layer (Layer 2)</a:t>
            </a:r>
          </a:p>
        </p:txBody>
      </p:sp>
      <p:sp>
        <p:nvSpPr>
          <p:cNvPr id="26" name="3_S to R Connect left_D 3.0">
            <a:extLst>
              <a:ext uri="{FF2B5EF4-FFF2-40B4-BE49-F238E27FC236}">
                <a16:creationId xmlns:a16="http://schemas.microsoft.com/office/drawing/2014/main" id="{A38EC99F-8C56-0CFD-AD1B-627FCDF9D550}"/>
              </a:ext>
            </a:extLst>
          </p:cNvPr>
          <p:cNvSpPr/>
          <p:nvPr/>
        </p:nvSpPr>
        <p:spPr>
          <a:xfrm>
            <a:off x="19963362" y="10195826"/>
            <a:ext cx="7357271" cy="4533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3" name="3_Switch Right text_D 1.0">
            <a:extLst>
              <a:ext uri="{FF2B5EF4-FFF2-40B4-BE49-F238E27FC236}">
                <a16:creationId xmlns:a16="http://schemas.microsoft.com/office/drawing/2014/main" id="{E3896379-4615-C69A-AA3C-656DFFA39765}"/>
              </a:ext>
            </a:extLst>
          </p:cNvPr>
          <p:cNvSpPr txBox="1"/>
          <p:nvPr/>
        </p:nvSpPr>
        <p:spPr>
          <a:xfrm>
            <a:off x="27320633" y="7680644"/>
            <a:ext cx="3531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Switch</a:t>
            </a:r>
          </a:p>
        </p:txBody>
      </p:sp>
      <p:pic>
        <p:nvPicPr>
          <p:cNvPr id="24" name="3_Switch Right_D 1.0">
            <a:extLst>
              <a:ext uri="{FF2B5EF4-FFF2-40B4-BE49-F238E27FC236}">
                <a16:creationId xmlns:a16="http://schemas.microsoft.com/office/drawing/2014/main" id="{E9DBBDC9-10BF-E9B2-6E30-0BC0019E27F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97" t="28859" r="12044" b="30772"/>
          <a:stretch/>
        </p:blipFill>
        <p:spPr>
          <a:xfrm>
            <a:off x="25886227" y="9199957"/>
            <a:ext cx="5225142" cy="2709207"/>
          </a:xfrm>
          <a:prstGeom prst="rect">
            <a:avLst/>
          </a:prstGeom>
        </p:spPr>
      </p:pic>
      <p:sp>
        <p:nvSpPr>
          <p:cNvPr id="22" name="3_Switch left text">
            <a:extLst>
              <a:ext uri="{FF2B5EF4-FFF2-40B4-BE49-F238E27FC236}">
                <a16:creationId xmlns:a16="http://schemas.microsoft.com/office/drawing/2014/main" id="{D19DFDA2-CF0C-3660-BCFE-4F16E61A1F56}"/>
              </a:ext>
            </a:extLst>
          </p:cNvPr>
          <p:cNvSpPr txBox="1"/>
          <p:nvPr/>
        </p:nvSpPr>
        <p:spPr>
          <a:xfrm>
            <a:off x="7867863" y="7680644"/>
            <a:ext cx="3531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Switch</a:t>
            </a:r>
          </a:p>
        </p:txBody>
      </p:sp>
      <p:pic>
        <p:nvPicPr>
          <p:cNvPr id="8" name="3_Switch left">
            <a:extLst>
              <a:ext uri="{FF2B5EF4-FFF2-40B4-BE49-F238E27FC236}">
                <a16:creationId xmlns:a16="http://schemas.microsoft.com/office/drawing/2014/main" id="{2AEE322F-0032-1870-05EE-3A9716065C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97" t="28859" r="12044" b="30772"/>
          <a:stretch/>
        </p:blipFill>
        <p:spPr>
          <a:xfrm>
            <a:off x="6302827" y="9199957"/>
            <a:ext cx="5225142" cy="2709207"/>
          </a:xfrm>
          <a:prstGeom prst="rect">
            <a:avLst/>
          </a:prstGeom>
        </p:spPr>
      </p:pic>
      <p:sp>
        <p:nvSpPr>
          <p:cNvPr id="27" name="3_S to R Connect left_D 2.0">
            <a:extLst>
              <a:ext uri="{FF2B5EF4-FFF2-40B4-BE49-F238E27FC236}">
                <a16:creationId xmlns:a16="http://schemas.microsoft.com/office/drawing/2014/main" id="{72A38C18-9CA7-0B4E-73FB-449AEF20254B}"/>
              </a:ext>
            </a:extLst>
          </p:cNvPr>
          <p:cNvSpPr/>
          <p:nvPr/>
        </p:nvSpPr>
        <p:spPr>
          <a:xfrm>
            <a:off x="10721262" y="10128967"/>
            <a:ext cx="4968712" cy="51267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 name="2_Router text">
            <a:extLst>
              <a:ext uri="{FF2B5EF4-FFF2-40B4-BE49-F238E27FC236}">
                <a16:creationId xmlns:a16="http://schemas.microsoft.com/office/drawing/2014/main" id="{B6430300-6E82-F92A-9676-B6957A61747F}"/>
              </a:ext>
            </a:extLst>
          </p:cNvPr>
          <p:cNvSpPr txBox="1"/>
          <p:nvPr/>
        </p:nvSpPr>
        <p:spPr>
          <a:xfrm>
            <a:off x="16383431" y="7680644"/>
            <a:ext cx="3531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Router</a:t>
            </a:r>
          </a:p>
        </p:txBody>
      </p:sp>
      <p:pic>
        <p:nvPicPr>
          <p:cNvPr id="4" name="2_Router" descr="Icon&#10;&#10;Description automatically generated">
            <a:extLst>
              <a:ext uri="{FF2B5EF4-FFF2-40B4-BE49-F238E27FC236}">
                <a16:creationId xmlns:a16="http://schemas.microsoft.com/office/drawing/2014/main" id="{3050A3A3-080A-3FE5-74D5-EC16726175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89974" y="8808073"/>
            <a:ext cx="4565833" cy="3995104"/>
          </a:xfrm>
          <a:prstGeom prst="rect">
            <a:avLst/>
          </a:prstGeom>
        </p:spPr>
      </p:pic>
      <p:sp>
        <p:nvSpPr>
          <p:cNvPr id="52" name="4_Network 2_D 5.5">
            <a:extLst>
              <a:ext uri="{FF2B5EF4-FFF2-40B4-BE49-F238E27FC236}">
                <a16:creationId xmlns:a16="http://schemas.microsoft.com/office/drawing/2014/main" id="{AF2BC47B-B82F-A0C3-14C4-79257D4E0CCB}"/>
              </a:ext>
            </a:extLst>
          </p:cNvPr>
          <p:cNvSpPr/>
          <p:nvPr/>
        </p:nvSpPr>
        <p:spPr>
          <a:xfrm rot="5400000">
            <a:off x="24941039" y="9164598"/>
            <a:ext cx="5615631" cy="9580892"/>
          </a:xfrm>
          <a:custGeom>
            <a:avLst/>
            <a:gdLst>
              <a:gd name="connsiteX0" fmla="*/ 0 w 5615631"/>
              <a:gd name="connsiteY0" fmla="*/ 4648606 h 9580892"/>
              <a:gd name="connsiteX1" fmla="*/ 0 w 5615631"/>
              <a:gd name="connsiteY1" fmla="*/ 4222797 h 9580892"/>
              <a:gd name="connsiteX2" fmla="*/ 1196563 w 5615631"/>
              <a:gd name="connsiteY2" fmla="*/ 4222797 h 9580892"/>
              <a:gd name="connsiteX3" fmla="*/ 1196563 w 5615631"/>
              <a:gd name="connsiteY3" fmla="*/ 7527 h 9580892"/>
              <a:gd name="connsiteX4" fmla="*/ 1302628 w 5615631"/>
              <a:gd name="connsiteY4" fmla="*/ 7527 h 9580892"/>
              <a:gd name="connsiteX5" fmla="*/ 1302628 w 5615631"/>
              <a:gd name="connsiteY5" fmla="*/ 0 h 9580892"/>
              <a:gd name="connsiteX6" fmla="*/ 5409847 w 5615631"/>
              <a:gd name="connsiteY6" fmla="*/ 0 h 9580892"/>
              <a:gd name="connsiteX7" fmla="*/ 5409847 w 5615631"/>
              <a:gd name="connsiteY7" fmla="*/ 425808 h 9580892"/>
              <a:gd name="connsiteX8" fmla="*/ 1614843 w 5615631"/>
              <a:gd name="connsiteY8" fmla="*/ 425808 h 9580892"/>
              <a:gd name="connsiteX9" fmla="*/ 1614843 w 5615631"/>
              <a:gd name="connsiteY9" fmla="*/ 3142188 h 9580892"/>
              <a:gd name="connsiteX10" fmla="*/ 5615630 w 5615631"/>
              <a:gd name="connsiteY10" fmla="*/ 3142189 h 9580892"/>
              <a:gd name="connsiteX11" fmla="*/ 5615630 w 5615631"/>
              <a:gd name="connsiteY11" fmla="*/ 3567996 h 9580892"/>
              <a:gd name="connsiteX12" fmla="*/ 1614843 w 5615631"/>
              <a:gd name="connsiteY12" fmla="*/ 3567996 h 9580892"/>
              <a:gd name="connsiteX13" fmla="*/ 1614843 w 5615631"/>
              <a:gd name="connsiteY13" fmla="*/ 6030046 h 9580892"/>
              <a:gd name="connsiteX14" fmla="*/ 5528647 w 5615631"/>
              <a:gd name="connsiteY14" fmla="*/ 6030046 h 9580892"/>
              <a:gd name="connsiteX15" fmla="*/ 5528647 w 5615631"/>
              <a:gd name="connsiteY15" fmla="*/ 6455854 h 9580892"/>
              <a:gd name="connsiteX16" fmla="*/ 1614843 w 5615631"/>
              <a:gd name="connsiteY16" fmla="*/ 6455854 h 9580892"/>
              <a:gd name="connsiteX17" fmla="*/ 1614843 w 5615631"/>
              <a:gd name="connsiteY17" fmla="*/ 9088497 h 9580892"/>
              <a:gd name="connsiteX18" fmla="*/ 5615631 w 5615631"/>
              <a:gd name="connsiteY18" fmla="*/ 9088497 h 9580892"/>
              <a:gd name="connsiteX19" fmla="*/ 5615631 w 5615631"/>
              <a:gd name="connsiteY19" fmla="*/ 9514304 h 9580892"/>
              <a:gd name="connsiteX20" fmla="*/ 1614843 w 5615631"/>
              <a:gd name="connsiteY20" fmla="*/ 9514304 h 9580892"/>
              <a:gd name="connsiteX21" fmla="*/ 1614843 w 5615631"/>
              <a:gd name="connsiteY21" fmla="*/ 9580892 h 9580892"/>
              <a:gd name="connsiteX22" fmla="*/ 1196563 w 5615631"/>
              <a:gd name="connsiteY22" fmla="*/ 9580892 h 9580892"/>
              <a:gd name="connsiteX23" fmla="*/ 1196563 w 5615631"/>
              <a:gd name="connsiteY23" fmla="*/ 4648606 h 95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5631" h="9580892">
                <a:moveTo>
                  <a:pt x="0" y="4648606"/>
                </a:moveTo>
                <a:lnTo>
                  <a:pt x="0" y="4222797"/>
                </a:lnTo>
                <a:lnTo>
                  <a:pt x="1196563" y="4222797"/>
                </a:lnTo>
                <a:lnTo>
                  <a:pt x="1196563" y="7527"/>
                </a:lnTo>
                <a:lnTo>
                  <a:pt x="1302628" y="7527"/>
                </a:lnTo>
                <a:lnTo>
                  <a:pt x="1302628" y="0"/>
                </a:lnTo>
                <a:lnTo>
                  <a:pt x="5409847" y="0"/>
                </a:lnTo>
                <a:lnTo>
                  <a:pt x="5409847" y="425808"/>
                </a:lnTo>
                <a:lnTo>
                  <a:pt x="1614843" y="425808"/>
                </a:lnTo>
                <a:lnTo>
                  <a:pt x="1614843" y="3142188"/>
                </a:lnTo>
                <a:lnTo>
                  <a:pt x="5615630" y="3142189"/>
                </a:lnTo>
                <a:lnTo>
                  <a:pt x="5615630" y="3567996"/>
                </a:lnTo>
                <a:lnTo>
                  <a:pt x="1614843" y="3567996"/>
                </a:lnTo>
                <a:lnTo>
                  <a:pt x="1614843" y="6030046"/>
                </a:lnTo>
                <a:lnTo>
                  <a:pt x="5528647" y="6030046"/>
                </a:lnTo>
                <a:lnTo>
                  <a:pt x="5528647" y="6455854"/>
                </a:lnTo>
                <a:lnTo>
                  <a:pt x="1614843" y="6455854"/>
                </a:lnTo>
                <a:lnTo>
                  <a:pt x="1614843" y="9088497"/>
                </a:lnTo>
                <a:lnTo>
                  <a:pt x="5615631" y="9088497"/>
                </a:lnTo>
                <a:lnTo>
                  <a:pt x="5615631" y="9514304"/>
                </a:lnTo>
                <a:lnTo>
                  <a:pt x="1614843" y="9514304"/>
                </a:lnTo>
                <a:lnTo>
                  <a:pt x="1614843" y="9580892"/>
                </a:lnTo>
                <a:lnTo>
                  <a:pt x="1196563" y="9580892"/>
                </a:lnTo>
                <a:lnTo>
                  <a:pt x="1196563" y="4648606"/>
                </a:ln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AU" dirty="0"/>
          </a:p>
        </p:txBody>
      </p:sp>
      <p:sp>
        <p:nvSpPr>
          <p:cNvPr id="47" name="4_Network 1_D 3.5">
            <a:extLst>
              <a:ext uri="{FF2B5EF4-FFF2-40B4-BE49-F238E27FC236}">
                <a16:creationId xmlns:a16="http://schemas.microsoft.com/office/drawing/2014/main" id="{0C5EC867-4AEF-450E-88B5-D1D4E30998ED}"/>
              </a:ext>
            </a:extLst>
          </p:cNvPr>
          <p:cNvSpPr/>
          <p:nvPr/>
        </p:nvSpPr>
        <p:spPr>
          <a:xfrm rot="5400000">
            <a:off x="5279868" y="8998431"/>
            <a:ext cx="5615631" cy="9580892"/>
          </a:xfrm>
          <a:custGeom>
            <a:avLst/>
            <a:gdLst>
              <a:gd name="connsiteX0" fmla="*/ 0 w 5615631"/>
              <a:gd name="connsiteY0" fmla="*/ 4648606 h 9580892"/>
              <a:gd name="connsiteX1" fmla="*/ 0 w 5615631"/>
              <a:gd name="connsiteY1" fmla="*/ 4222797 h 9580892"/>
              <a:gd name="connsiteX2" fmla="*/ 1196563 w 5615631"/>
              <a:gd name="connsiteY2" fmla="*/ 4222797 h 9580892"/>
              <a:gd name="connsiteX3" fmla="*/ 1196563 w 5615631"/>
              <a:gd name="connsiteY3" fmla="*/ 7527 h 9580892"/>
              <a:gd name="connsiteX4" fmla="*/ 1302628 w 5615631"/>
              <a:gd name="connsiteY4" fmla="*/ 7527 h 9580892"/>
              <a:gd name="connsiteX5" fmla="*/ 1302628 w 5615631"/>
              <a:gd name="connsiteY5" fmla="*/ 0 h 9580892"/>
              <a:gd name="connsiteX6" fmla="*/ 5409847 w 5615631"/>
              <a:gd name="connsiteY6" fmla="*/ 0 h 9580892"/>
              <a:gd name="connsiteX7" fmla="*/ 5409847 w 5615631"/>
              <a:gd name="connsiteY7" fmla="*/ 425808 h 9580892"/>
              <a:gd name="connsiteX8" fmla="*/ 1614843 w 5615631"/>
              <a:gd name="connsiteY8" fmla="*/ 425808 h 9580892"/>
              <a:gd name="connsiteX9" fmla="*/ 1614843 w 5615631"/>
              <a:gd name="connsiteY9" fmla="*/ 3142188 h 9580892"/>
              <a:gd name="connsiteX10" fmla="*/ 5615630 w 5615631"/>
              <a:gd name="connsiteY10" fmla="*/ 3142189 h 9580892"/>
              <a:gd name="connsiteX11" fmla="*/ 5615630 w 5615631"/>
              <a:gd name="connsiteY11" fmla="*/ 3567996 h 9580892"/>
              <a:gd name="connsiteX12" fmla="*/ 1614843 w 5615631"/>
              <a:gd name="connsiteY12" fmla="*/ 3567996 h 9580892"/>
              <a:gd name="connsiteX13" fmla="*/ 1614843 w 5615631"/>
              <a:gd name="connsiteY13" fmla="*/ 6030046 h 9580892"/>
              <a:gd name="connsiteX14" fmla="*/ 5528647 w 5615631"/>
              <a:gd name="connsiteY14" fmla="*/ 6030046 h 9580892"/>
              <a:gd name="connsiteX15" fmla="*/ 5528647 w 5615631"/>
              <a:gd name="connsiteY15" fmla="*/ 6455854 h 9580892"/>
              <a:gd name="connsiteX16" fmla="*/ 1614843 w 5615631"/>
              <a:gd name="connsiteY16" fmla="*/ 6455854 h 9580892"/>
              <a:gd name="connsiteX17" fmla="*/ 1614843 w 5615631"/>
              <a:gd name="connsiteY17" fmla="*/ 9088497 h 9580892"/>
              <a:gd name="connsiteX18" fmla="*/ 5615631 w 5615631"/>
              <a:gd name="connsiteY18" fmla="*/ 9088497 h 9580892"/>
              <a:gd name="connsiteX19" fmla="*/ 5615631 w 5615631"/>
              <a:gd name="connsiteY19" fmla="*/ 9514304 h 9580892"/>
              <a:gd name="connsiteX20" fmla="*/ 1614843 w 5615631"/>
              <a:gd name="connsiteY20" fmla="*/ 9514304 h 9580892"/>
              <a:gd name="connsiteX21" fmla="*/ 1614843 w 5615631"/>
              <a:gd name="connsiteY21" fmla="*/ 9580892 h 9580892"/>
              <a:gd name="connsiteX22" fmla="*/ 1196563 w 5615631"/>
              <a:gd name="connsiteY22" fmla="*/ 9580892 h 9580892"/>
              <a:gd name="connsiteX23" fmla="*/ 1196563 w 5615631"/>
              <a:gd name="connsiteY23" fmla="*/ 4648606 h 95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5631" h="9580892">
                <a:moveTo>
                  <a:pt x="0" y="4648606"/>
                </a:moveTo>
                <a:lnTo>
                  <a:pt x="0" y="4222797"/>
                </a:lnTo>
                <a:lnTo>
                  <a:pt x="1196563" y="4222797"/>
                </a:lnTo>
                <a:lnTo>
                  <a:pt x="1196563" y="7527"/>
                </a:lnTo>
                <a:lnTo>
                  <a:pt x="1302628" y="7527"/>
                </a:lnTo>
                <a:lnTo>
                  <a:pt x="1302628" y="0"/>
                </a:lnTo>
                <a:lnTo>
                  <a:pt x="5409847" y="0"/>
                </a:lnTo>
                <a:lnTo>
                  <a:pt x="5409847" y="425808"/>
                </a:lnTo>
                <a:lnTo>
                  <a:pt x="1614843" y="425808"/>
                </a:lnTo>
                <a:lnTo>
                  <a:pt x="1614843" y="3142188"/>
                </a:lnTo>
                <a:lnTo>
                  <a:pt x="5615630" y="3142189"/>
                </a:lnTo>
                <a:lnTo>
                  <a:pt x="5615630" y="3567996"/>
                </a:lnTo>
                <a:lnTo>
                  <a:pt x="1614843" y="3567996"/>
                </a:lnTo>
                <a:lnTo>
                  <a:pt x="1614843" y="6030046"/>
                </a:lnTo>
                <a:lnTo>
                  <a:pt x="5528647" y="6030046"/>
                </a:lnTo>
                <a:lnTo>
                  <a:pt x="5528647" y="6455854"/>
                </a:lnTo>
                <a:lnTo>
                  <a:pt x="1614843" y="6455854"/>
                </a:lnTo>
                <a:lnTo>
                  <a:pt x="1614843" y="9088497"/>
                </a:lnTo>
                <a:lnTo>
                  <a:pt x="5615631" y="9088497"/>
                </a:lnTo>
                <a:lnTo>
                  <a:pt x="5615631" y="9514304"/>
                </a:lnTo>
                <a:lnTo>
                  <a:pt x="1614843" y="9514304"/>
                </a:lnTo>
                <a:lnTo>
                  <a:pt x="1614843" y="9580892"/>
                </a:lnTo>
                <a:lnTo>
                  <a:pt x="1196563" y="9580892"/>
                </a:lnTo>
                <a:lnTo>
                  <a:pt x="1196563" y="4648606"/>
                </a:ln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AU"/>
          </a:p>
        </p:txBody>
      </p:sp>
      <p:sp>
        <p:nvSpPr>
          <p:cNvPr id="51" name="4_N8_D 3.5">
            <a:extLst>
              <a:ext uri="{FF2B5EF4-FFF2-40B4-BE49-F238E27FC236}">
                <a16:creationId xmlns:a16="http://schemas.microsoft.com/office/drawing/2014/main" id="{A8DC7F0F-C5FC-F036-4055-C294D484E35C}"/>
              </a:ext>
            </a:extLst>
          </p:cNvPr>
          <p:cNvSpPr/>
          <p:nvPr/>
        </p:nvSpPr>
        <p:spPr>
          <a:xfrm>
            <a:off x="31184454" y="16406515"/>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4_N7_D 3.0">
            <a:extLst>
              <a:ext uri="{FF2B5EF4-FFF2-40B4-BE49-F238E27FC236}">
                <a16:creationId xmlns:a16="http://schemas.microsoft.com/office/drawing/2014/main" id="{13504193-3D37-9B9D-E7AF-91D7DD73D269}"/>
              </a:ext>
            </a:extLst>
          </p:cNvPr>
          <p:cNvSpPr/>
          <p:nvPr/>
        </p:nvSpPr>
        <p:spPr>
          <a:xfrm>
            <a:off x="28161747" y="16406515"/>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4_N6_D 2.5">
            <a:extLst>
              <a:ext uri="{FF2B5EF4-FFF2-40B4-BE49-F238E27FC236}">
                <a16:creationId xmlns:a16="http://schemas.microsoft.com/office/drawing/2014/main" id="{8078B960-6618-29C5-2E5C-FD65B6A8BFD0}"/>
              </a:ext>
            </a:extLst>
          </p:cNvPr>
          <p:cNvSpPr/>
          <p:nvPr/>
        </p:nvSpPr>
        <p:spPr>
          <a:xfrm>
            <a:off x="25139041" y="16406515"/>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4_N5_D 2.0">
            <a:extLst>
              <a:ext uri="{FF2B5EF4-FFF2-40B4-BE49-F238E27FC236}">
                <a16:creationId xmlns:a16="http://schemas.microsoft.com/office/drawing/2014/main" id="{B9B2E399-FA20-C68C-870F-59B070BB4462}"/>
              </a:ext>
            </a:extLst>
          </p:cNvPr>
          <p:cNvSpPr/>
          <p:nvPr/>
        </p:nvSpPr>
        <p:spPr>
          <a:xfrm>
            <a:off x="22116335" y="16406515"/>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4_N4_D 1.5">
            <a:extLst>
              <a:ext uri="{FF2B5EF4-FFF2-40B4-BE49-F238E27FC236}">
                <a16:creationId xmlns:a16="http://schemas.microsoft.com/office/drawing/2014/main" id="{41FCC016-6622-320F-3362-ABB02E665C03}"/>
              </a:ext>
            </a:extLst>
          </p:cNvPr>
          <p:cNvSpPr/>
          <p:nvPr/>
        </p:nvSpPr>
        <p:spPr>
          <a:xfrm>
            <a:off x="11523283" y="16240348"/>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4_N3_D 1.0">
            <a:extLst>
              <a:ext uri="{FF2B5EF4-FFF2-40B4-BE49-F238E27FC236}">
                <a16:creationId xmlns:a16="http://schemas.microsoft.com/office/drawing/2014/main" id="{7827D113-CAE4-261A-B612-71F1184BD6C4}"/>
              </a:ext>
            </a:extLst>
          </p:cNvPr>
          <p:cNvSpPr/>
          <p:nvPr/>
        </p:nvSpPr>
        <p:spPr>
          <a:xfrm>
            <a:off x="8500576" y="16240348"/>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4_N2_D 0.5">
            <a:extLst>
              <a:ext uri="{FF2B5EF4-FFF2-40B4-BE49-F238E27FC236}">
                <a16:creationId xmlns:a16="http://schemas.microsoft.com/office/drawing/2014/main" id="{290B230D-3DBE-B3B4-7CD8-D3F2057B525F}"/>
              </a:ext>
            </a:extLst>
          </p:cNvPr>
          <p:cNvSpPr/>
          <p:nvPr/>
        </p:nvSpPr>
        <p:spPr>
          <a:xfrm>
            <a:off x="5477870" y="16240348"/>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4_N1">
            <a:extLst>
              <a:ext uri="{FF2B5EF4-FFF2-40B4-BE49-F238E27FC236}">
                <a16:creationId xmlns:a16="http://schemas.microsoft.com/office/drawing/2014/main" id="{79123C00-5FC3-2B69-7E08-A78A089E2CEA}"/>
              </a:ext>
            </a:extLst>
          </p:cNvPr>
          <p:cNvSpPr/>
          <p:nvPr/>
        </p:nvSpPr>
        <p:spPr>
          <a:xfrm>
            <a:off x="2455164" y="16240348"/>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5_MAC8_D 3.5">
            <a:extLst>
              <a:ext uri="{FF2B5EF4-FFF2-40B4-BE49-F238E27FC236}">
                <a16:creationId xmlns:a16="http://schemas.microsoft.com/office/drawing/2014/main" id="{473CAD74-8B62-4C68-1E86-77AF96634480}"/>
              </a:ext>
            </a:extLst>
          </p:cNvPr>
          <p:cNvSpPr txBox="1"/>
          <p:nvPr/>
        </p:nvSpPr>
        <p:spPr>
          <a:xfrm>
            <a:off x="30193559" y="17356486"/>
            <a:ext cx="436599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01:01:01:00:00:08</a:t>
            </a:r>
            <a:endParaRPr lang="en-US" sz="4000" dirty="0">
              <a:latin typeface="Arial" panose="020B0604020202020204" pitchFamily="34" charset="0"/>
              <a:cs typeface="Arial" panose="020B0604020202020204" pitchFamily="34" charset="0"/>
            </a:endParaRPr>
          </a:p>
        </p:txBody>
      </p:sp>
      <p:sp>
        <p:nvSpPr>
          <p:cNvPr id="61" name="5_MAC7_D 3.0">
            <a:extLst>
              <a:ext uri="{FF2B5EF4-FFF2-40B4-BE49-F238E27FC236}">
                <a16:creationId xmlns:a16="http://schemas.microsoft.com/office/drawing/2014/main" id="{5095462F-EA89-F3AC-DEEC-A10F1C143818}"/>
              </a:ext>
            </a:extLst>
          </p:cNvPr>
          <p:cNvSpPr txBox="1"/>
          <p:nvPr/>
        </p:nvSpPr>
        <p:spPr>
          <a:xfrm>
            <a:off x="27089093" y="18083473"/>
            <a:ext cx="436599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01:01:01:00:00:07</a:t>
            </a:r>
            <a:endParaRPr lang="en-US" sz="4000" dirty="0">
              <a:latin typeface="Arial" panose="020B0604020202020204" pitchFamily="34" charset="0"/>
              <a:cs typeface="Arial" panose="020B0604020202020204" pitchFamily="34" charset="0"/>
            </a:endParaRPr>
          </a:p>
        </p:txBody>
      </p:sp>
      <p:sp>
        <p:nvSpPr>
          <p:cNvPr id="60" name="5_MAC6_D 2.5">
            <a:extLst>
              <a:ext uri="{FF2B5EF4-FFF2-40B4-BE49-F238E27FC236}">
                <a16:creationId xmlns:a16="http://schemas.microsoft.com/office/drawing/2014/main" id="{5582DF02-CAF7-D6C1-8269-7DAADC6C03BA}"/>
              </a:ext>
            </a:extLst>
          </p:cNvPr>
          <p:cNvSpPr txBox="1"/>
          <p:nvPr/>
        </p:nvSpPr>
        <p:spPr>
          <a:xfrm>
            <a:off x="24132805" y="17356486"/>
            <a:ext cx="436599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01:01:01:00:00:06</a:t>
            </a:r>
            <a:endParaRPr lang="en-US" sz="4000" dirty="0">
              <a:latin typeface="Arial" panose="020B0604020202020204" pitchFamily="34" charset="0"/>
              <a:cs typeface="Arial" panose="020B0604020202020204" pitchFamily="34" charset="0"/>
            </a:endParaRPr>
          </a:p>
        </p:txBody>
      </p:sp>
      <p:sp>
        <p:nvSpPr>
          <p:cNvPr id="59" name="5_MAC5_D 2.0">
            <a:extLst>
              <a:ext uri="{FF2B5EF4-FFF2-40B4-BE49-F238E27FC236}">
                <a16:creationId xmlns:a16="http://schemas.microsoft.com/office/drawing/2014/main" id="{7F401959-8CD1-EB07-194C-855C22E4F4A8}"/>
              </a:ext>
            </a:extLst>
          </p:cNvPr>
          <p:cNvSpPr txBox="1"/>
          <p:nvPr/>
        </p:nvSpPr>
        <p:spPr>
          <a:xfrm>
            <a:off x="21080410" y="18083473"/>
            <a:ext cx="436599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01:01:01:00:00:05</a:t>
            </a:r>
            <a:endParaRPr lang="en-US" sz="4000" dirty="0">
              <a:latin typeface="Arial" panose="020B0604020202020204" pitchFamily="34" charset="0"/>
              <a:cs typeface="Arial" panose="020B0604020202020204" pitchFamily="34" charset="0"/>
            </a:endParaRPr>
          </a:p>
        </p:txBody>
      </p:sp>
      <p:sp>
        <p:nvSpPr>
          <p:cNvPr id="57" name="5_MAC4_D 1.5">
            <a:extLst>
              <a:ext uri="{FF2B5EF4-FFF2-40B4-BE49-F238E27FC236}">
                <a16:creationId xmlns:a16="http://schemas.microsoft.com/office/drawing/2014/main" id="{B49772D0-92B1-869B-B7EB-498D66E93EDE}"/>
              </a:ext>
            </a:extLst>
          </p:cNvPr>
          <p:cNvSpPr txBox="1"/>
          <p:nvPr/>
        </p:nvSpPr>
        <p:spPr>
          <a:xfrm>
            <a:off x="10529020" y="18083473"/>
            <a:ext cx="436599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01:01:01:00:00:04</a:t>
            </a:r>
            <a:endParaRPr lang="en-US" sz="4000" dirty="0">
              <a:latin typeface="Arial" panose="020B0604020202020204" pitchFamily="34" charset="0"/>
              <a:cs typeface="Arial" panose="020B0604020202020204" pitchFamily="34" charset="0"/>
            </a:endParaRPr>
          </a:p>
        </p:txBody>
      </p:sp>
      <p:sp>
        <p:nvSpPr>
          <p:cNvPr id="58" name="5_MAC3_D 1.0">
            <a:extLst>
              <a:ext uri="{FF2B5EF4-FFF2-40B4-BE49-F238E27FC236}">
                <a16:creationId xmlns:a16="http://schemas.microsoft.com/office/drawing/2014/main" id="{8FF7518F-2EE1-540C-069A-E772CA35BA80}"/>
              </a:ext>
            </a:extLst>
          </p:cNvPr>
          <p:cNvSpPr txBox="1"/>
          <p:nvPr/>
        </p:nvSpPr>
        <p:spPr>
          <a:xfrm>
            <a:off x="7363886" y="17356486"/>
            <a:ext cx="4340235"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01:01:01:00:00:03</a:t>
            </a:r>
            <a:endParaRPr lang="en-US" sz="4000" dirty="0">
              <a:latin typeface="Arial" panose="020B0604020202020204" pitchFamily="34" charset="0"/>
              <a:cs typeface="Arial" panose="020B0604020202020204" pitchFamily="34" charset="0"/>
            </a:endParaRPr>
          </a:p>
        </p:txBody>
      </p:sp>
      <p:sp>
        <p:nvSpPr>
          <p:cNvPr id="56" name="5_MAC2_D 0.5">
            <a:extLst>
              <a:ext uri="{FF2B5EF4-FFF2-40B4-BE49-F238E27FC236}">
                <a16:creationId xmlns:a16="http://schemas.microsoft.com/office/drawing/2014/main" id="{B57A4E71-6BE0-8B0E-2028-3A59BEAE5047}"/>
              </a:ext>
            </a:extLst>
          </p:cNvPr>
          <p:cNvSpPr txBox="1"/>
          <p:nvPr/>
        </p:nvSpPr>
        <p:spPr>
          <a:xfrm>
            <a:off x="4418095" y="18083473"/>
            <a:ext cx="4340235"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01:01:01:00:00:02</a:t>
            </a:r>
            <a:endParaRPr lang="en-US" sz="4000" dirty="0">
              <a:latin typeface="Arial" panose="020B0604020202020204" pitchFamily="34" charset="0"/>
              <a:cs typeface="Arial" panose="020B0604020202020204" pitchFamily="34" charset="0"/>
            </a:endParaRPr>
          </a:p>
        </p:txBody>
      </p:sp>
      <p:sp>
        <p:nvSpPr>
          <p:cNvPr id="55" name="5_MAC1">
            <a:extLst>
              <a:ext uri="{FF2B5EF4-FFF2-40B4-BE49-F238E27FC236}">
                <a16:creationId xmlns:a16="http://schemas.microsoft.com/office/drawing/2014/main" id="{AE721973-73E7-7CA0-AFF1-5942EF3EEF19}"/>
              </a:ext>
            </a:extLst>
          </p:cNvPr>
          <p:cNvSpPr txBox="1"/>
          <p:nvPr/>
        </p:nvSpPr>
        <p:spPr>
          <a:xfrm>
            <a:off x="1429717" y="17356486"/>
            <a:ext cx="4382023" cy="707886"/>
          </a:xfrm>
          <a:prstGeom prst="rect">
            <a:avLst/>
          </a:prstGeom>
          <a:solidFill>
            <a:srgbClr val="FFFFFF">
              <a:alpha val="69804"/>
            </a:srgbClr>
          </a:solidFill>
        </p:spPr>
        <p:txBody>
          <a:bodyPr wrap="square">
            <a:spAutoFit/>
          </a:bodyPr>
          <a:lstStyle/>
          <a:p>
            <a:r>
              <a:rPr lang="en-GB" sz="4000" dirty="0">
                <a:latin typeface="Arial" panose="020B0604020202020204" pitchFamily="34" charset="0"/>
                <a:cs typeface="Arial" panose="020B0604020202020204" pitchFamily="34" charset="0"/>
              </a:rPr>
              <a:t>01:01:01:00:00:01</a:t>
            </a:r>
            <a:endParaRPr lang="en-US" sz="4000" dirty="0">
              <a:latin typeface="Arial" panose="020B0604020202020204" pitchFamily="34" charset="0"/>
              <a:cs typeface="Arial" panose="020B0604020202020204" pitchFamily="34" charset="0"/>
            </a:endParaRPr>
          </a:p>
        </p:txBody>
      </p:sp>
      <p:grpSp>
        <p:nvGrpSpPr>
          <p:cNvPr id="6" name="6_Ballon">
            <a:extLst>
              <a:ext uri="{FF2B5EF4-FFF2-40B4-BE49-F238E27FC236}">
                <a16:creationId xmlns:a16="http://schemas.microsoft.com/office/drawing/2014/main" id="{12EA95F6-5ECE-BAAC-7C59-61AF072A2DE8}"/>
              </a:ext>
            </a:extLst>
          </p:cNvPr>
          <p:cNvGrpSpPr/>
          <p:nvPr/>
        </p:nvGrpSpPr>
        <p:grpSpPr>
          <a:xfrm>
            <a:off x="13007090" y="15406495"/>
            <a:ext cx="7978215" cy="2822192"/>
            <a:chOff x="13007090" y="15406495"/>
            <a:chExt cx="7978215" cy="2822192"/>
          </a:xfrm>
        </p:grpSpPr>
        <p:sp>
          <p:nvSpPr>
            <p:cNvPr id="3" name="Rectangle 2">
              <a:extLst>
                <a:ext uri="{FF2B5EF4-FFF2-40B4-BE49-F238E27FC236}">
                  <a16:creationId xmlns:a16="http://schemas.microsoft.com/office/drawing/2014/main" id="{6F6BFD82-0578-C299-3438-81C548C33CF3}"/>
                </a:ext>
              </a:extLst>
            </p:cNvPr>
            <p:cNvSpPr/>
            <p:nvPr/>
          </p:nvSpPr>
          <p:spPr>
            <a:xfrm>
              <a:off x="13007090" y="15406495"/>
              <a:ext cx="7978215" cy="2822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Speech Bubble: Oval 66">
              <a:extLst>
                <a:ext uri="{FF2B5EF4-FFF2-40B4-BE49-F238E27FC236}">
                  <a16:creationId xmlns:a16="http://schemas.microsoft.com/office/drawing/2014/main" id="{B6924714-F5FF-D67A-C1E0-5E07CB59AE6A}"/>
                </a:ext>
              </a:extLst>
            </p:cNvPr>
            <p:cNvSpPr/>
            <p:nvPr/>
          </p:nvSpPr>
          <p:spPr>
            <a:xfrm>
              <a:off x="14665588" y="16240348"/>
              <a:ext cx="5839421" cy="1694822"/>
            </a:xfrm>
            <a:prstGeom prst="wedgeEllipseCallout">
              <a:avLst>
                <a:gd name="adj1" fmla="val -66651"/>
                <a:gd name="adj2" fmla="val -63530"/>
              </a:avLst>
            </a:prstGeom>
            <a:gradFill>
              <a:gsLst>
                <a:gs pos="0">
                  <a:schemeClr val="accent6">
                    <a:lumMod val="20000"/>
                    <a:lumOff val="80000"/>
                  </a:schemeClr>
                </a:gs>
                <a:gs pos="50000">
                  <a:schemeClr val="accent6">
                    <a:lumMod val="60000"/>
                    <a:lumOff val="40000"/>
                  </a:schemeClr>
                </a:gs>
                <a:gs pos="100000">
                  <a:schemeClr val="accent6">
                    <a:lumMod val="75000"/>
                  </a:schemeClr>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68" name="_Point 2">
              <a:extLst>
                <a:ext uri="{FF2B5EF4-FFF2-40B4-BE49-F238E27FC236}">
                  <a16:creationId xmlns:a16="http://schemas.microsoft.com/office/drawing/2014/main" id="{D64A327B-0BD1-34FF-EE09-3E636EFEBA63}"/>
                </a:ext>
              </a:extLst>
            </p:cNvPr>
            <p:cNvSpPr txBox="1"/>
            <p:nvPr/>
          </p:nvSpPr>
          <p:spPr>
            <a:xfrm>
              <a:off x="15269403" y="16720812"/>
              <a:ext cx="4693959" cy="70788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01:01:01:00:00:01</a:t>
              </a:r>
              <a:endParaRPr lang="en-US" sz="4000" dirty="0">
                <a:latin typeface="Arial" panose="020B0604020202020204" pitchFamily="34" charset="0"/>
                <a:cs typeface="Arial" panose="020B0604020202020204" pitchFamily="34" charset="0"/>
              </a:endParaRPr>
            </a:p>
          </p:txBody>
        </p:sp>
      </p:grpSp>
      <p:pic>
        <p:nvPicPr>
          <p:cNvPr id="64" name="6_Cat speak" descr="A dog wearing a garment&#10;&#10;Description automatically generated with low confidence">
            <a:extLst>
              <a:ext uri="{FF2B5EF4-FFF2-40B4-BE49-F238E27FC236}">
                <a16:creationId xmlns:a16="http://schemas.microsoft.com/office/drawing/2014/main" id="{6327613D-53FA-4ACC-D1D3-349F92F719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52243" y="14847372"/>
            <a:ext cx="2704139" cy="3118286"/>
          </a:xfrm>
          <a:prstGeom prst="rect">
            <a:avLst/>
          </a:prstGeom>
        </p:spPr>
      </p:pic>
      <p:grpSp>
        <p:nvGrpSpPr>
          <p:cNvPr id="72" name="10_Green packet_D 2.0">
            <a:extLst>
              <a:ext uri="{FF2B5EF4-FFF2-40B4-BE49-F238E27FC236}">
                <a16:creationId xmlns:a16="http://schemas.microsoft.com/office/drawing/2014/main" id="{2F3E4203-3A21-7B47-E5B7-3496596C79F2}"/>
              </a:ext>
            </a:extLst>
          </p:cNvPr>
          <p:cNvGrpSpPr/>
          <p:nvPr/>
        </p:nvGrpSpPr>
        <p:grpSpPr>
          <a:xfrm>
            <a:off x="1260124" y="15233774"/>
            <a:ext cx="4400627" cy="842668"/>
            <a:chOff x="12435880" y="19063916"/>
            <a:chExt cx="4238628" cy="1122686"/>
          </a:xfrm>
        </p:grpSpPr>
        <p:sp>
          <p:nvSpPr>
            <p:cNvPr id="69" name="Rectangle 68">
              <a:extLst>
                <a:ext uri="{FF2B5EF4-FFF2-40B4-BE49-F238E27FC236}">
                  <a16:creationId xmlns:a16="http://schemas.microsoft.com/office/drawing/2014/main" id="{1B5B942B-11CD-F6B5-DBD5-B65E27E007A3}"/>
                </a:ext>
              </a:extLst>
            </p:cNvPr>
            <p:cNvSpPr/>
            <p:nvPr/>
          </p:nvSpPr>
          <p:spPr>
            <a:xfrm>
              <a:off x="12435880" y="19063916"/>
              <a:ext cx="4205262" cy="1122686"/>
            </a:xfrm>
            <a:prstGeom prst="rect">
              <a:avLst/>
            </a:prstGeom>
            <a:gradFill>
              <a:gsLst>
                <a:gs pos="0">
                  <a:schemeClr val="accent6">
                    <a:lumMod val="20000"/>
                    <a:lumOff val="80000"/>
                  </a:schemeClr>
                </a:gs>
                <a:gs pos="50000">
                  <a:schemeClr val="accent6">
                    <a:lumMod val="60000"/>
                    <a:lumOff val="40000"/>
                  </a:schemeClr>
                </a:gs>
                <a:gs pos="100000">
                  <a:schemeClr val="accent6">
                    <a:lumMod val="75000"/>
                  </a:schemeClr>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dirty="0"/>
            </a:p>
          </p:txBody>
        </p:sp>
        <p:sp>
          <p:nvSpPr>
            <p:cNvPr id="70" name="_Point 2">
              <a:extLst>
                <a:ext uri="{FF2B5EF4-FFF2-40B4-BE49-F238E27FC236}">
                  <a16:creationId xmlns:a16="http://schemas.microsoft.com/office/drawing/2014/main" id="{AAA6F058-BBFD-44C8-211F-54D90E4C4F9B}"/>
                </a:ext>
              </a:extLst>
            </p:cNvPr>
            <p:cNvSpPr txBox="1"/>
            <p:nvPr/>
          </p:nvSpPr>
          <p:spPr>
            <a:xfrm>
              <a:off x="12469246" y="19161183"/>
              <a:ext cx="4205262" cy="99224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01:01:01:00:00:01</a:t>
              </a:r>
              <a:endParaRPr lang="en-US" sz="4000" dirty="0">
                <a:latin typeface="Arial" panose="020B0604020202020204" pitchFamily="34" charset="0"/>
                <a:cs typeface="Arial" panose="020B0604020202020204" pitchFamily="34" charset="0"/>
              </a:endParaRPr>
            </a:p>
          </p:txBody>
        </p:sp>
      </p:grpSp>
      <p:pic>
        <p:nvPicPr>
          <p:cNvPr id="31" name="11_Yelling cat" descr="A person in a space suit&#10;&#10;Description automatically generated with low confidence">
            <a:extLst>
              <a:ext uri="{FF2B5EF4-FFF2-40B4-BE49-F238E27FC236}">
                <a16:creationId xmlns:a16="http://schemas.microsoft.com/office/drawing/2014/main" id="{AF24FB99-BE04-05F3-C47C-A7B72983DF7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505009" y="14109554"/>
            <a:ext cx="3532691" cy="4183744"/>
          </a:xfrm>
          <a:prstGeom prst="rect">
            <a:avLst/>
          </a:prstGeom>
        </p:spPr>
      </p:pic>
      <p:grpSp>
        <p:nvGrpSpPr>
          <p:cNvPr id="11" name="11_Ballon right">
            <a:extLst>
              <a:ext uri="{FF2B5EF4-FFF2-40B4-BE49-F238E27FC236}">
                <a16:creationId xmlns:a16="http://schemas.microsoft.com/office/drawing/2014/main" id="{D6448CBE-3373-4E68-88FE-E968BA72C353}"/>
              </a:ext>
            </a:extLst>
          </p:cNvPr>
          <p:cNvGrpSpPr/>
          <p:nvPr/>
        </p:nvGrpSpPr>
        <p:grpSpPr>
          <a:xfrm>
            <a:off x="15007337" y="12915287"/>
            <a:ext cx="7009095" cy="2672430"/>
            <a:chOff x="15007337" y="12915287"/>
            <a:chExt cx="7009095" cy="2672430"/>
          </a:xfrm>
        </p:grpSpPr>
        <p:sp>
          <p:nvSpPr>
            <p:cNvPr id="10" name="Rectangle 9">
              <a:extLst>
                <a:ext uri="{FF2B5EF4-FFF2-40B4-BE49-F238E27FC236}">
                  <a16:creationId xmlns:a16="http://schemas.microsoft.com/office/drawing/2014/main" id="{A24C5332-5C5F-3A6F-8E33-152CEC5A68C5}"/>
                </a:ext>
              </a:extLst>
            </p:cNvPr>
            <p:cNvSpPr/>
            <p:nvPr/>
          </p:nvSpPr>
          <p:spPr>
            <a:xfrm>
              <a:off x="21302478" y="14879831"/>
              <a:ext cx="713954"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Speech Bubble: Oval 64">
              <a:extLst>
                <a:ext uri="{FF2B5EF4-FFF2-40B4-BE49-F238E27FC236}">
                  <a16:creationId xmlns:a16="http://schemas.microsoft.com/office/drawing/2014/main" id="{2106E841-F782-6F7A-A080-8179E22FDBEA}"/>
                </a:ext>
              </a:extLst>
            </p:cNvPr>
            <p:cNvSpPr/>
            <p:nvPr/>
          </p:nvSpPr>
          <p:spPr>
            <a:xfrm>
              <a:off x="15007337" y="12915287"/>
              <a:ext cx="5839421" cy="1694822"/>
            </a:xfrm>
            <a:prstGeom prst="wedgeEllipseCallout">
              <a:avLst>
                <a:gd name="adj1" fmla="val 65333"/>
                <a:gd name="adj2" fmla="val 88693"/>
              </a:avLst>
            </a:prstGeom>
            <a:gradFill>
              <a:gsLst>
                <a:gs pos="0">
                  <a:srgbClr val="E3801D"/>
                </a:gs>
                <a:gs pos="50000">
                  <a:srgbClr val="F76A43"/>
                </a:gs>
                <a:gs pos="100000">
                  <a:srgbClr val="FF0000"/>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66" name="_Point 2">
              <a:extLst>
                <a:ext uri="{FF2B5EF4-FFF2-40B4-BE49-F238E27FC236}">
                  <a16:creationId xmlns:a16="http://schemas.microsoft.com/office/drawing/2014/main" id="{9C182B8C-447B-F6A8-A1B7-A61C8E709272}"/>
                </a:ext>
              </a:extLst>
            </p:cNvPr>
            <p:cNvSpPr txBox="1"/>
            <p:nvPr/>
          </p:nvSpPr>
          <p:spPr>
            <a:xfrm>
              <a:off x="15520612" y="13334830"/>
              <a:ext cx="4693959" cy="70788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FF:FF:FF:FF:FF:FF</a:t>
              </a:r>
              <a:endParaRPr lang="en-US" sz="4000" dirty="0">
                <a:latin typeface="Arial" panose="020B0604020202020204" pitchFamily="34" charset="0"/>
                <a:cs typeface="Arial" panose="020B0604020202020204" pitchFamily="34" charset="0"/>
              </a:endParaRPr>
            </a:p>
          </p:txBody>
        </p:sp>
      </p:grpSp>
      <p:grpSp>
        <p:nvGrpSpPr>
          <p:cNvPr id="82" name="12_Broadcast3">
            <a:extLst>
              <a:ext uri="{FF2B5EF4-FFF2-40B4-BE49-F238E27FC236}">
                <a16:creationId xmlns:a16="http://schemas.microsoft.com/office/drawing/2014/main" id="{DFE2BE92-2D39-56DC-D448-B84D5403DA0F}"/>
              </a:ext>
            </a:extLst>
          </p:cNvPr>
          <p:cNvGrpSpPr/>
          <p:nvPr/>
        </p:nvGrpSpPr>
        <p:grpSpPr>
          <a:xfrm>
            <a:off x="29969692" y="14126266"/>
            <a:ext cx="4681259" cy="842400"/>
            <a:chOff x="11836619" y="18001893"/>
            <a:chExt cx="4681259" cy="842400"/>
          </a:xfrm>
        </p:grpSpPr>
        <p:sp>
          <p:nvSpPr>
            <p:cNvPr id="83" name="Rectangle 82">
              <a:extLst>
                <a:ext uri="{FF2B5EF4-FFF2-40B4-BE49-F238E27FC236}">
                  <a16:creationId xmlns:a16="http://schemas.microsoft.com/office/drawing/2014/main" id="{33DF732B-DCAC-D5DE-5C4E-EBE8C6D01327}"/>
                </a:ext>
              </a:extLst>
            </p:cNvPr>
            <p:cNvSpPr/>
            <p:nvPr/>
          </p:nvSpPr>
          <p:spPr>
            <a:xfrm>
              <a:off x="11861490" y="18001893"/>
              <a:ext cx="4656388" cy="842400"/>
            </a:xfrm>
            <a:prstGeom prst="rect">
              <a:avLst/>
            </a:prstGeom>
            <a:gradFill>
              <a:gsLst>
                <a:gs pos="0">
                  <a:srgbClr val="E3801D"/>
                </a:gs>
                <a:gs pos="50000">
                  <a:srgbClr val="F76A43"/>
                </a:gs>
                <a:gs pos="100000">
                  <a:srgbClr val="FF0000"/>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84" name="_Point 2">
              <a:extLst>
                <a:ext uri="{FF2B5EF4-FFF2-40B4-BE49-F238E27FC236}">
                  <a16:creationId xmlns:a16="http://schemas.microsoft.com/office/drawing/2014/main" id="{0CAFA38B-0920-4DFB-40C8-C091DE4B5165}"/>
                </a:ext>
              </a:extLst>
            </p:cNvPr>
            <p:cNvSpPr txBox="1"/>
            <p:nvPr/>
          </p:nvSpPr>
          <p:spPr>
            <a:xfrm>
              <a:off x="11836619" y="18079262"/>
              <a:ext cx="4656389" cy="70788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FF:FF:FF:FF:FF:FF</a:t>
              </a:r>
              <a:endParaRPr lang="en-US" sz="4000" dirty="0">
                <a:latin typeface="Arial" panose="020B0604020202020204" pitchFamily="34" charset="0"/>
                <a:cs typeface="Arial" panose="020B0604020202020204" pitchFamily="34" charset="0"/>
              </a:endParaRPr>
            </a:p>
          </p:txBody>
        </p:sp>
      </p:grpSp>
      <p:grpSp>
        <p:nvGrpSpPr>
          <p:cNvPr id="88" name="12_Broadcast2">
            <a:extLst>
              <a:ext uri="{FF2B5EF4-FFF2-40B4-BE49-F238E27FC236}">
                <a16:creationId xmlns:a16="http://schemas.microsoft.com/office/drawing/2014/main" id="{9505C7E8-3B5F-B20A-62E3-698D028603DC}"/>
              </a:ext>
            </a:extLst>
          </p:cNvPr>
          <p:cNvGrpSpPr/>
          <p:nvPr/>
        </p:nvGrpSpPr>
        <p:grpSpPr>
          <a:xfrm>
            <a:off x="26874613" y="15234042"/>
            <a:ext cx="4681259" cy="842400"/>
            <a:chOff x="11836619" y="18001893"/>
            <a:chExt cx="4681259" cy="842400"/>
          </a:xfrm>
        </p:grpSpPr>
        <p:sp>
          <p:nvSpPr>
            <p:cNvPr id="89" name="Rectangle 88">
              <a:extLst>
                <a:ext uri="{FF2B5EF4-FFF2-40B4-BE49-F238E27FC236}">
                  <a16:creationId xmlns:a16="http://schemas.microsoft.com/office/drawing/2014/main" id="{7E8E7AB4-DB33-000A-969E-F6CF3E67FD0F}"/>
                </a:ext>
              </a:extLst>
            </p:cNvPr>
            <p:cNvSpPr/>
            <p:nvPr/>
          </p:nvSpPr>
          <p:spPr>
            <a:xfrm>
              <a:off x="11861490" y="18001893"/>
              <a:ext cx="4656388" cy="842400"/>
            </a:xfrm>
            <a:prstGeom prst="rect">
              <a:avLst/>
            </a:prstGeom>
            <a:gradFill>
              <a:gsLst>
                <a:gs pos="0">
                  <a:srgbClr val="E3801D"/>
                </a:gs>
                <a:gs pos="50000">
                  <a:srgbClr val="F76A43"/>
                </a:gs>
                <a:gs pos="100000">
                  <a:srgbClr val="FF0000"/>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90" name="_Point 2">
              <a:extLst>
                <a:ext uri="{FF2B5EF4-FFF2-40B4-BE49-F238E27FC236}">
                  <a16:creationId xmlns:a16="http://schemas.microsoft.com/office/drawing/2014/main" id="{B7F02E1F-B8EC-D696-62EE-F13D8E2DB5DD}"/>
                </a:ext>
              </a:extLst>
            </p:cNvPr>
            <p:cNvSpPr txBox="1"/>
            <p:nvPr/>
          </p:nvSpPr>
          <p:spPr>
            <a:xfrm>
              <a:off x="11836619" y="18079262"/>
              <a:ext cx="4656389" cy="70788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FF:FF:FF:FF:FF:FF</a:t>
              </a:r>
              <a:endParaRPr lang="en-US" sz="4000" dirty="0">
                <a:latin typeface="Arial" panose="020B0604020202020204" pitchFamily="34" charset="0"/>
                <a:cs typeface="Arial" panose="020B0604020202020204" pitchFamily="34" charset="0"/>
              </a:endParaRPr>
            </a:p>
          </p:txBody>
        </p:sp>
      </p:grpSp>
      <p:grpSp>
        <p:nvGrpSpPr>
          <p:cNvPr id="81" name="12_Broadcast1">
            <a:extLst>
              <a:ext uri="{FF2B5EF4-FFF2-40B4-BE49-F238E27FC236}">
                <a16:creationId xmlns:a16="http://schemas.microsoft.com/office/drawing/2014/main" id="{4C343DBE-A836-EB95-858C-AFF4FB69D5DA}"/>
              </a:ext>
            </a:extLst>
          </p:cNvPr>
          <p:cNvGrpSpPr/>
          <p:nvPr/>
        </p:nvGrpSpPr>
        <p:grpSpPr>
          <a:xfrm>
            <a:off x="23874389" y="14126266"/>
            <a:ext cx="4681259" cy="842400"/>
            <a:chOff x="11836619" y="18001893"/>
            <a:chExt cx="4681259" cy="842400"/>
          </a:xfrm>
        </p:grpSpPr>
        <p:sp>
          <p:nvSpPr>
            <p:cNvPr id="79" name="Rectangle 78">
              <a:extLst>
                <a:ext uri="{FF2B5EF4-FFF2-40B4-BE49-F238E27FC236}">
                  <a16:creationId xmlns:a16="http://schemas.microsoft.com/office/drawing/2014/main" id="{E1438A9E-AEE4-603B-2879-4365ECDA8C15}"/>
                </a:ext>
              </a:extLst>
            </p:cNvPr>
            <p:cNvSpPr/>
            <p:nvPr/>
          </p:nvSpPr>
          <p:spPr>
            <a:xfrm>
              <a:off x="11861490" y="18001893"/>
              <a:ext cx="4656388" cy="842400"/>
            </a:xfrm>
            <a:prstGeom prst="rect">
              <a:avLst/>
            </a:prstGeom>
            <a:gradFill>
              <a:gsLst>
                <a:gs pos="0">
                  <a:srgbClr val="E3801D"/>
                </a:gs>
                <a:gs pos="50000">
                  <a:srgbClr val="F76A43"/>
                </a:gs>
                <a:gs pos="100000">
                  <a:srgbClr val="FF0000"/>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80" name="_Point 2">
              <a:extLst>
                <a:ext uri="{FF2B5EF4-FFF2-40B4-BE49-F238E27FC236}">
                  <a16:creationId xmlns:a16="http://schemas.microsoft.com/office/drawing/2014/main" id="{D8B92184-0A84-27C5-7409-FA83034F5B60}"/>
                </a:ext>
              </a:extLst>
            </p:cNvPr>
            <p:cNvSpPr txBox="1"/>
            <p:nvPr/>
          </p:nvSpPr>
          <p:spPr>
            <a:xfrm>
              <a:off x="11836619" y="18079262"/>
              <a:ext cx="4656389" cy="707886"/>
            </a:xfrm>
            <a:prstGeom prst="rect">
              <a:avLst/>
            </a:prstGeom>
            <a:solidFill>
              <a:srgbClr val="FFFFFF">
                <a:alpha val="50196"/>
              </a:srgbClr>
            </a:solidFill>
          </p:spPr>
          <p:txBody>
            <a:bodyPr wrap="square">
              <a:spAutoFit/>
            </a:bodyPr>
            <a:lstStyle/>
            <a:p>
              <a:r>
                <a:rPr lang="en-GB" sz="4000" dirty="0">
                  <a:latin typeface="Arial" panose="020B0604020202020204" pitchFamily="34" charset="0"/>
                  <a:cs typeface="Arial" panose="020B0604020202020204" pitchFamily="34" charset="0"/>
                </a:rPr>
                <a:t>FF:FF:FF:FF:FF:FF</a:t>
              </a:r>
              <a:endParaRPr lang="en-US" sz="4000" dirty="0">
                <a:latin typeface="Arial" panose="020B0604020202020204" pitchFamily="34" charset="0"/>
                <a:cs typeface="Arial" panose="020B0604020202020204" pitchFamily="34" charset="0"/>
              </a:endParaRPr>
            </a:p>
          </p:txBody>
        </p:sp>
      </p:grpSp>
      <p:sp>
        <p:nvSpPr>
          <p:cNvPr id="91" name="13_Point 3">
            <a:extLst>
              <a:ext uri="{FF2B5EF4-FFF2-40B4-BE49-F238E27FC236}">
                <a16:creationId xmlns:a16="http://schemas.microsoft.com/office/drawing/2014/main" id="{5E83312D-FBA9-8418-D73C-84E631B8CCF5}"/>
              </a:ext>
            </a:extLst>
          </p:cNvPr>
          <p:cNvSpPr txBox="1"/>
          <p:nvPr/>
        </p:nvSpPr>
        <p:spPr>
          <a:xfrm>
            <a:off x="854965" y="6523077"/>
            <a:ext cx="276438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Data-link layer (Layer 2) cannot communicate over the router</a:t>
            </a:r>
          </a:p>
        </p:txBody>
      </p:sp>
      <p:grpSp>
        <p:nvGrpSpPr>
          <p:cNvPr id="20" name="7_Frame_F OUT_Hide">
            <a:extLst>
              <a:ext uri="{FF2B5EF4-FFF2-40B4-BE49-F238E27FC236}">
                <a16:creationId xmlns:a16="http://schemas.microsoft.com/office/drawing/2014/main" id="{95FF15DC-B4F7-D020-668D-96DDB0AA152A}"/>
              </a:ext>
            </a:extLst>
          </p:cNvPr>
          <p:cNvGrpSpPr/>
          <p:nvPr/>
        </p:nvGrpSpPr>
        <p:grpSpPr>
          <a:xfrm>
            <a:off x="854965" y="3537224"/>
            <a:ext cx="35002578" cy="15332516"/>
            <a:chOff x="854965" y="3537224"/>
            <a:chExt cx="35002578" cy="15332516"/>
          </a:xfrm>
        </p:grpSpPr>
        <p:sp>
          <p:nvSpPr>
            <p:cNvPr id="12" name="Rectangle 11">
              <a:extLst>
                <a:ext uri="{FF2B5EF4-FFF2-40B4-BE49-F238E27FC236}">
                  <a16:creationId xmlns:a16="http://schemas.microsoft.com/office/drawing/2014/main" id="{46B4D0EA-F800-5A7C-B9F3-B315F697C49D}"/>
                </a:ext>
              </a:extLst>
            </p:cNvPr>
            <p:cNvSpPr/>
            <p:nvPr/>
          </p:nvSpPr>
          <p:spPr>
            <a:xfrm>
              <a:off x="854965" y="3537224"/>
              <a:ext cx="35002578" cy="153325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Graphic 13">
              <a:extLst>
                <a:ext uri="{FF2B5EF4-FFF2-40B4-BE49-F238E27FC236}">
                  <a16:creationId xmlns:a16="http://schemas.microsoft.com/office/drawing/2014/main" id="{A85F91CC-CA25-54C1-28F1-B2F64179E5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5259" y="9359394"/>
              <a:ext cx="33621990" cy="5935383"/>
            </a:xfrm>
            <a:prstGeom prst="rect">
              <a:avLst/>
            </a:prstGeom>
          </p:spPr>
        </p:pic>
        <p:sp>
          <p:nvSpPr>
            <p:cNvPr id="15" name="6_Point 2">
              <a:extLst>
                <a:ext uri="{FF2B5EF4-FFF2-40B4-BE49-F238E27FC236}">
                  <a16:creationId xmlns:a16="http://schemas.microsoft.com/office/drawing/2014/main" id="{20F58C1C-A14E-7E56-9746-646D18EF96F4}"/>
                </a:ext>
              </a:extLst>
            </p:cNvPr>
            <p:cNvSpPr txBox="1"/>
            <p:nvPr/>
          </p:nvSpPr>
          <p:spPr>
            <a:xfrm>
              <a:off x="1932489" y="5660110"/>
              <a:ext cx="318023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Local area network only</a:t>
              </a:r>
            </a:p>
          </p:txBody>
        </p:sp>
        <p:sp>
          <p:nvSpPr>
            <p:cNvPr id="18" name="4_Point 1">
              <a:extLst>
                <a:ext uri="{FF2B5EF4-FFF2-40B4-BE49-F238E27FC236}">
                  <a16:creationId xmlns:a16="http://schemas.microsoft.com/office/drawing/2014/main" id="{B136E42E-C2DD-34B9-565A-EA826203A8C9}"/>
                </a:ext>
              </a:extLst>
            </p:cNvPr>
            <p:cNvSpPr txBox="1"/>
            <p:nvPr/>
          </p:nvSpPr>
          <p:spPr>
            <a:xfrm>
              <a:off x="1869292" y="3745023"/>
              <a:ext cx="22273232" cy="17480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Frame</a:t>
              </a:r>
            </a:p>
          </p:txBody>
        </p:sp>
        <p:sp>
          <p:nvSpPr>
            <p:cNvPr id="19" name="6_Point 2">
              <a:extLst>
                <a:ext uri="{FF2B5EF4-FFF2-40B4-BE49-F238E27FC236}">
                  <a16:creationId xmlns:a16="http://schemas.microsoft.com/office/drawing/2014/main" id="{86B72ABE-034D-4938-C9BD-AF38B2921976}"/>
                </a:ext>
              </a:extLst>
            </p:cNvPr>
            <p:cNvSpPr txBox="1"/>
            <p:nvPr/>
          </p:nvSpPr>
          <p:spPr>
            <a:xfrm>
              <a:off x="1932489" y="7153334"/>
              <a:ext cx="318023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Contains local addresses only (Node to node)</a:t>
              </a:r>
            </a:p>
          </p:txBody>
        </p:sp>
      </p:grpSp>
      <p:grpSp>
        <p:nvGrpSpPr>
          <p:cNvPr id="40" name="8_Packet_F OUT_Hide">
            <a:extLst>
              <a:ext uri="{FF2B5EF4-FFF2-40B4-BE49-F238E27FC236}">
                <a16:creationId xmlns:a16="http://schemas.microsoft.com/office/drawing/2014/main" id="{29512731-1540-3FE1-77C4-62CE2CA1D44C}"/>
              </a:ext>
            </a:extLst>
          </p:cNvPr>
          <p:cNvGrpSpPr/>
          <p:nvPr/>
        </p:nvGrpSpPr>
        <p:grpSpPr>
          <a:xfrm>
            <a:off x="854965" y="3537224"/>
            <a:ext cx="35002578" cy="15332516"/>
            <a:chOff x="854965" y="3537224"/>
            <a:chExt cx="35002578" cy="15332516"/>
          </a:xfrm>
        </p:grpSpPr>
        <p:sp>
          <p:nvSpPr>
            <p:cNvPr id="25" name="Rectangle 24">
              <a:extLst>
                <a:ext uri="{FF2B5EF4-FFF2-40B4-BE49-F238E27FC236}">
                  <a16:creationId xmlns:a16="http://schemas.microsoft.com/office/drawing/2014/main" id="{87933927-46B0-36C8-FED8-D1A2AEC477BE}"/>
                </a:ext>
              </a:extLst>
            </p:cNvPr>
            <p:cNvSpPr/>
            <p:nvPr/>
          </p:nvSpPr>
          <p:spPr>
            <a:xfrm>
              <a:off x="854965" y="3537224"/>
              <a:ext cx="35002578" cy="153325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0" name="4_Point 1">
              <a:extLst>
                <a:ext uri="{FF2B5EF4-FFF2-40B4-BE49-F238E27FC236}">
                  <a16:creationId xmlns:a16="http://schemas.microsoft.com/office/drawing/2014/main" id="{AD57482F-7486-1573-F640-0EBCF8D7D221}"/>
                </a:ext>
              </a:extLst>
            </p:cNvPr>
            <p:cNvSpPr txBox="1"/>
            <p:nvPr/>
          </p:nvSpPr>
          <p:spPr>
            <a:xfrm>
              <a:off x="1869291" y="3745023"/>
              <a:ext cx="2832426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packets traverse over networks</a:t>
              </a:r>
            </a:p>
          </p:txBody>
        </p:sp>
        <p:pic>
          <p:nvPicPr>
            <p:cNvPr id="38" name="Picture 37" descr="A cartoon of a bag with a face and arms&#10;&#10;Description automatically generated">
              <a:extLst>
                <a:ext uri="{FF2B5EF4-FFF2-40B4-BE49-F238E27FC236}">
                  <a16:creationId xmlns:a16="http://schemas.microsoft.com/office/drawing/2014/main" id="{2174F0E1-4F52-8058-8AD7-7E1181A1386B}"/>
                </a:ext>
              </a:extLst>
            </p:cNvPr>
            <p:cNvPicPr>
              <a:picLocks noChangeAspect="1"/>
            </p:cNvPicPr>
            <p:nvPr/>
          </p:nvPicPr>
          <p:blipFill>
            <a:blip r:embed="rId11"/>
            <a:stretch>
              <a:fillRect/>
            </a:stretch>
          </p:blipFill>
          <p:spPr>
            <a:xfrm>
              <a:off x="12209184" y="5204573"/>
              <a:ext cx="11390476" cy="8876190"/>
            </a:xfrm>
            <a:prstGeom prst="rect">
              <a:avLst/>
            </a:prstGeom>
          </p:spPr>
        </p:pic>
        <p:pic>
          <p:nvPicPr>
            <p:cNvPr id="39" name="2_Router" descr="Icon&#10;&#10;Description automatically generated">
              <a:extLst>
                <a:ext uri="{FF2B5EF4-FFF2-40B4-BE49-F238E27FC236}">
                  <a16:creationId xmlns:a16="http://schemas.microsoft.com/office/drawing/2014/main" id="{80F38687-3D40-7106-CDE2-2E1E0B3A31D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568415" y="13265086"/>
              <a:ext cx="5839421" cy="5109493"/>
            </a:xfrm>
            <a:prstGeom prst="rect">
              <a:avLst/>
            </a:prstGeom>
          </p:spPr>
        </p:pic>
      </p:grpSp>
      <p:grpSp>
        <p:nvGrpSpPr>
          <p:cNvPr id="77" name="9_Packet and Frame_F OUT_Hide">
            <a:extLst>
              <a:ext uri="{FF2B5EF4-FFF2-40B4-BE49-F238E27FC236}">
                <a16:creationId xmlns:a16="http://schemas.microsoft.com/office/drawing/2014/main" id="{D74CE1F1-353A-9085-C41E-BE5BA5DAFB7B}"/>
              </a:ext>
            </a:extLst>
          </p:cNvPr>
          <p:cNvGrpSpPr/>
          <p:nvPr/>
        </p:nvGrpSpPr>
        <p:grpSpPr>
          <a:xfrm>
            <a:off x="854965" y="3537224"/>
            <a:ext cx="35002578" cy="15332516"/>
            <a:chOff x="854965" y="3537224"/>
            <a:chExt cx="35002578" cy="15332516"/>
          </a:xfrm>
        </p:grpSpPr>
        <p:sp>
          <p:nvSpPr>
            <p:cNvPr id="42" name="Rectangle 41">
              <a:extLst>
                <a:ext uri="{FF2B5EF4-FFF2-40B4-BE49-F238E27FC236}">
                  <a16:creationId xmlns:a16="http://schemas.microsoft.com/office/drawing/2014/main" id="{A6797191-6D82-0D67-53B6-58F722593E5A}"/>
                </a:ext>
              </a:extLst>
            </p:cNvPr>
            <p:cNvSpPr/>
            <p:nvPr/>
          </p:nvSpPr>
          <p:spPr>
            <a:xfrm>
              <a:off x="854965" y="3537224"/>
              <a:ext cx="35002578" cy="153325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3" name="4_Point 1">
              <a:extLst>
                <a:ext uri="{FF2B5EF4-FFF2-40B4-BE49-F238E27FC236}">
                  <a16:creationId xmlns:a16="http://schemas.microsoft.com/office/drawing/2014/main" id="{FDD03249-6270-8C36-5F68-43302EF2A805}"/>
                </a:ext>
              </a:extLst>
            </p:cNvPr>
            <p:cNvSpPr txBox="1"/>
            <p:nvPr/>
          </p:nvSpPr>
          <p:spPr>
            <a:xfrm>
              <a:off x="1759085" y="3745023"/>
              <a:ext cx="2832426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packets traverse over networks</a:t>
              </a:r>
            </a:p>
          </p:txBody>
        </p:sp>
        <p:sp>
          <p:nvSpPr>
            <p:cNvPr id="54" name="6_Point 2">
              <a:extLst>
                <a:ext uri="{FF2B5EF4-FFF2-40B4-BE49-F238E27FC236}">
                  <a16:creationId xmlns:a16="http://schemas.microsoft.com/office/drawing/2014/main" id="{D818870F-298A-C008-7F53-10AD1EA40D59}"/>
                </a:ext>
              </a:extLst>
            </p:cNvPr>
            <p:cNvSpPr txBox="1"/>
            <p:nvPr/>
          </p:nvSpPr>
          <p:spPr>
            <a:xfrm>
              <a:off x="1759084" y="5443346"/>
              <a:ext cx="2968658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Frames used to travel to next node</a:t>
              </a:r>
            </a:p>
          </p:txBody>
        </p:sp>
        <p:pic>
          <p:nvPicPr>
            <p:cNvPr id="63" name="Picture 62" descr="A cartoon of a bag with a face and arms&#10;&#10;Description automatically generated">
              <a:extLst>
                <a:ext uri="{FF2B5EF4-FFF2-40B4-BE49-F238E27FC236}">
                  <a16:creationId xmlns:a16="http://schemas.microsoft.com/office/drawing/2014/main" id="{FEA00FB6-7DC0-85E5-E404-33CDA484D64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050734" y="7073632"/>
              <a:ext cx="6997866" cy="5453186"/>
            </a:xfrm>
            <a:prstGeom prst="rect">
              <a:avLst/>
            </a:prstGeom>
          </p:spPr>
        </p:pic>
        <p:pic>
          <p:nvPicPr>
            <p:cNvPr id="71" name="2_Router" descr="Icon&#10;&#10;Description automatically generated">
              <a:extLst>
                <a:ext uri="{FF2B5EF4-FFF2-40B4-BE49-F238E27FC236}">
                  <a16:creationId xmlns:a16="http://schemas.microsoft.com/office/drawing/2014/main" id="{3F28E4F0-3B02-1B75-A20E-671E7D5B2F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147696" y="12650870"/>
              <a:ext cx="5928784" cy="5187685"/>
            </a:xfrm>
            <a:prstGeom prst="rect">
              <a:avLst/>
            </a:prstGeom>
          </p:spPr>
        </p:pic>
        <p:pic>
          <p:nvPicPr>
            <p:cNvPr id="74" name="Picture 73" descr="A cartoon of a glider&#10;&#10;Description automatically generated">
              <a:extLst>
                <a:ext uri="{FF2B5EF4-FFF2-40B4-BE49-F238E27FC236}">
                  <a16:creationId xmlns:a16="http://schemas.microsoft.com/office/drawing/2014/main" id="{5A7BA9E0-857E-BDFD-C120-19241A6A2D64}"/>
                </a:ext>
              </a:extLst>
            </p:cNvPr>
            <p:cNvPicPr>
              <a:picLocks noChangeAspect="1"/>
            </p:cNvPicPr>
            <p:nvPr/>
          </p:nvPicPr>
          <p:blipFill>
            <a:blip r:embed="rId12"/>
            <a:stretch>
              <a:fillRect/>
            </a:stretch>
          </p:blipFill>
          <p:spPr>
            <a:xfrm>
              <a:off x="22715457" y="8415509"/>
              <a:ext cx="12895372" cy="8234534"/>
            </a:xfrm>
            <a:prstGeom prst="rect">
              <a:avLst/>
            </a:prstGeom>
          </p:spPr>
        </p:pic>
        <p:pic>
          <p:nvPicPr>
            <p:cNvPr id="76" name="Picture 75" descr="A cartoon character on a boat&#10;&#10;Description automatically generated">
              <a:extLst>
                <a:ext uri="{FF2B5EF4-FFF2-40B4-BE49-F238E27FC236}">
                  <a16:creationId xmlns:a16="http://schemas.microsoft.com/office/drawing/2014/main" id="{5D725843-AB2E-4252-4634-ED94CC51085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25923" y="9055585"/>
              <a:ext cx="11096033" cy="9541247"/>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1899437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Broadcast Domain</a:t>
            </a:r>
          </a:p>
        </p:txBody>
      </p:sp>
    </p:spTree>
    <p:extLst>
      <p:ext uri="{BB962C8B-B14F-4D97-AF65-F5344CB8AC3E}">
        <p14:creationId xmlns:p14="http://schemas.microsoft.com/office/powerpoint/2010/main" val="26380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2" name="0_Connect right">
            <a:extLst>
              <a:ext uri="{FF2B5EF4-FFF2-40B4-BE49-F238E27FC236}">
                <a16:creationId xmlns:a16="http://schemas.microsoft.com/office/drawing/2014/main" id="{8F8EE57F-D25B-A537-FC0F-DEE8FAF49671}"/>
              </a:ext>
            </a:extLst>
          </p:cNvPr>
          <p:cNvSpPr/>
          <p:nvPr/>
        </p:nvSpPr>
        <p:spPr>
          <a:xfrm>
            <a:off x="18516600" y="13537245"/>
            <a:ext cx="13312981" cy="3719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4" name="0_Connect left">
            <a:extLst>
              <a:ext uri="{FF2B5EF4-FFF2-40B4-BE49-F238E27FC236}">
                <a16:creationId xmlns:a16="http://schemas.microsoft.com/office/drawing/2014/main" id="{EC9C55EC-61E1-0E13-517B-9A0DB0653160}"/>
              </a:ext>
            </a:extLst>
          </p:cNvPr>
          <p:cNvSpPr/>
          <p:nvPr/>
        </p:nvSpPr>
        <p:spPr>
          <a:xfrm>
            <a:off x="4278087" y="13393848"/>
            <a:ext cx="11110666" cy="32883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21" name="0_Cat right" descr="A cat wearing a garment&#10;&#10;Description automatically generated with medium confidence">
            <a:extLst>
              <a:ext uri="{FF2B5EF4-FFF2-40B4-BE49-F238E27FC236}">
                <a16:creationId xmlns:a16="http://schemas.microsoft.com/office/drawing/2014/main" id="{E3F6F5A3-A7D8-50D6-A8C5-8B56F9BCB3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99806" y="10778895"/>
            <a:ext cx="4687281" cy="4580143"/>
          </a:xfrm>
          <a:prstGeom prst="rect">
            <a:avLst/>
          </a:prstGeom>
        </p:spPr>
      </p:pic>
      <p:pic>
        <p:nvPicPr>
          <p:cNvPr id="8" name="0_Cat left" descr="A person in a garment using a computer&#10;&#10;Description automatically generated with medium confidence">
            <a:extLst>
              <a:ext uri="{FF2B5EF4-FFF2-40B4-BE49-F238E27FC236}">
                <a16:creationId xmlns:a16="http://schemas.microsoft.com/office/drawing/2014/main" id="{DCA59660-8FF9-7D48-3CF7-D20AF7ADFA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048" y="10612628"/>
            <a:ext cx="4687281" cy="4746410"/>
          </a:xfrm>
          <a:prstGeom prst="rect">
            <a:avLst/>
          </a:prstGeom>
        </p:spPr>
      </p:pic>
      <p:sp>
        <p:nvSpPr>
          <p:cNvPr id="2" name="0_Router text">
            <a:extLst>
              <a:ext uri="{FF2B5EF4-FFF2-40B4-BE49-F238E27FC236}">
                <a16:creationId xmlns:a16="http://schemas.microsoft.com/office/drawing/2014/main" id="{6CDF24FE-F5CB-8E8C-3CA7-5342AC642F62}"/>
              </a:ext>
            </a:extLst>
          </p:cNvPr>
          <p:cNvSpPr txBox="1"/>
          <p:nvPr/>
        </p:nvSpPr>
        <p:spPr>
          <a:xfrm>
            <a:off x="15753178" y="10723871"/>
            <a:ext cx="35319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Router</a:t>
            </a:r>
          </a:p>
        </p:txBody>
      </p:sp>
      <p:pic>
        <p:nvPicPr>
          <p:cNvPr id="3" name="0_Router" descr="Icon&#10;&#10;Description automatically generated">
            <a:extLst>
              <a:ext uri="{FF2B5EF4-FFF2-40B4-BE49-F238E27FC236}">
                <a16:creationId xmlns:a16="http://schemas.microsoft.com/office/drawing/2014/main" id="{8FED7C77-EF92-9749-DCC2-4E37BD8509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67709" y="12016106"/>
            <a:ext cx="4565833" cy="3995104"/>
          </a:xfrm>
          <a:prstGeom prst="rect">
            <a:avLst/>
          </a:prstGeom>
        </p:spPr>
      </p:pic>
      <p:sp>
        <p:nvSpPr>
          <p:cNvPr id="26" name="1_SM left">
            <a:extLst>
              <a:ext uri="{FF2B5EF4-FFF2-40B4-BE49-F238E27FC236}">
                <a16:creationId xmlns:a16="http://schemas.microsoft.com/office/drawing/2014/main" id="{ADF8D331-FD0A-AFFE-FDD5-B21796B14369}"/>
              </a:ext>
            </a:extLst>
          </p:cNvPr>
          <p:cNvSpPr txBox="1"/>
          <p:nvPr/>
        </p:nvSpPr>
        <p:spPr>
          <a:xfrm>
            <a:off x="424541" y="16507223"/>
            <a:ext cx="677235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SM: 255.255.255.0</a:t>
            </a:r>
          </a:p>
        </p:txBody>
      </p:sp>
      <p:sp>
        <p:nvSpPr>
          <p:cNvPr id="25" name="1_IP Address Left">
            <a:extLst>
              <a:ext uri="{FF2B5EF4-FFF2-40B4-BE49-F238E27FC236}">
                <a16:creationId xmlns:a16="http://schemas.microsoft.com/office/drawing/2014/main" id="{BE466AF6-FF61-16D8-5A39-6EF69CE97235}"/>
              </a:ext>
            </a:extLst>
          </p:cNvPr>
          <p:cNvSpPr txBox="1"/>
          <p:nvPr/>
        </p:nvSpPr>
        <p:spPr>
          <a:xfrm>
            <a:off x="424541" y="15552343"/>
            <a:ext cx="645041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IP: 192.168.8.240</a:t>
            </a:r>
          </a:p>
        </p:txBody>
      </p:sp>
      <p:sp>
        <p:nvSpPr>
          <p:cNvPr id="35" name="2_SM right">
            <a:extLst>
              <a:ext uri="{FF2B5EF4-FFF2-40B4-BE49-F238E27FC236}">
                <a16:creationId xmlns:a16="http://schemas.microsoft.com/office/drawing/2014/main" id="{1EC39BC1-F337-863B-2990-65FA68B41124}"/>
              </a:ext>
            </a:extLst>
          </p:cNvPr>
          <p:cNvSpPr txBox="1"/>
          <p:nvPr/>
        </p:nvSpPr>
        <p:spPr>
          <a:xfrm>
            <a:off x="28045999" y="16540282"/>
            <a:ext cx="677235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SM: 255.255.255.0</a:t>
            </a:r>
          </a:p>
        </p:txBody>
      </p:sp>
      <p:sp>
        <p:nvSpPr>
          <p:cNvPr id="34" name="2_IP address right">
            <a:extLst>
              <a:ext uri="{FF2B5EF4-FFF2-40B4-BE49-F238E27FC236}">
                <a16:creationId xmlns:a16="http://schemas.microsoft.com/office/drawing/2014/main" id="{D339DC20-B70B-5830-AE6F-0FF163633187}"/>
              </a:ext>
            </a:extLst>
          </p:cNvPr>
          <p:cNvSpPr txBox="1"/>
          <p:nvPr/>
        </p:nvSpPr>
        <p:spPr>
          <a:xfrm>
            <a:off x="28045999" y="15585402"/>
            <a:ext cx="645041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IP: </a:t>
            </a:r>
            <a:r>
              <a:rPr lang="en-US" sz="6000" dirty="0">
                <a:solidFill>
                  <a:schemeClr val="accent6"/>
                </a:solidFill>
                <a:latin typeface="Arial" panose="020B0604020202020204" pitchFamily="34" charset="0"/>
                <a:cs typeface="Arial" panose="020B0604020202020204" pitchFamily="34" charset="0"/>
              </a:rPr>
              <a:t>192.168.7.100</a:t>
            </a:r>
          </a:p>
        </p:txBody>
      </p:sp>
      <p:sp>
        <p:nvSpPr>
          <p:cNvPr id="29" name="3_SM router left">
            <a:extLst>
              <a:ext uri="{FF2B5EF4-FFF2-40B4-BE49-F238E27FC236}">
                <a16:creationId xmlns:a16="http://schemas.microsoft.com/office/drawing/2014/main" id="{C62868CD-72F0-C5B7-EC75-71D76F7602DE}"/>
              </a:ext>
            </a:extLst>
          </p:cNvPr>
          <p:cNvSpPr txBox="1"/>
          <p:nvPr/>
        </p:nvSpPr>
        <p:spPr>
          <a:xfrm>
            <a:off x="9707893" y="16507223"/>
            <a:ext cx="677235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SM: 255.255.255.0</a:t>
            </a:r>
          </a:p>
        </p:txBody>
      </p:sp>
      <p:sp>
        <p:nvSpPr>
          <p:cNvPr id="28" name="3_IP router left">
            <a:extLst>
              <a:ext uri="{FF2B5EF4-FFF2-40B4-BE49-F238E27FC236}">
                <a16:creationId xmlns:a16="http://schemas.microsoft.com/office/drawing/2014/main" id="{BC926F38-EA4B-CA2E-8714-C104ABB63B94}"/>
              </a:ext>
            </a:extLst>
          </p:cNvPr>
          <p:cNvSpPr txBox="1"/>
          <p:nvPr/>
        </p:nvSpPr>
        <p:spPr>
          <a:xfrm>
            <a:off x="9707893" y="15552343"/>
            <a:ext cx="645041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IP: 192.168.8.1</a:t>
            </a:r>
          </a:p>
        </p:txBody>
      </p:sp>
      <p:grpSp>
        <p:nvGrpSpPr>
          <p:cNvPr id="71" name="7_Frame left">
            <a:extLst>
              <a:ext uri="{FF2B5EF4-FFF2-40B4-BE49-F238E27FC236}">
                <a16:creationId xmlns:a16="http://schemas.microsoft.com/office/drawing/2014/main" id="{A7869AE9-CFF2-25EE-BC40-E8B975258CFB}"/>
              </a:ext>
            </a:extLst>
          </p:cNvPr>
          <p:cNvGrpSpPr/>
          <p:nvPr/>
        </p:nvGrpSpPr>
        <p:grpSpPr>
          <a:xfrm>
            <a:off x="440871" y="6098566"/>
            <a:ext cx="7298872" cy="4441368"/>
            <a:chOff x="440871" y="6098566"/>
            <a:chExt cx="7298872" cy="4441368"/>
          </a:xfrm>
        </p:grpSpPr>
        <p:sp>
          <p:nvSpPr>
            <p:cNvPr id="37" name="Rectangle 36">
              <a:extLst>
                <a:ext uri="{FF2B5EF4-FFF2-40B4-BE49-F238E27FC236}">
                  <a16:creationId xmlns:a16="http://schemas.microsoft.com/office/drawing/2014/main" id="{5F61B680-4BBF-D8BF-0247-4863CCF505F9}"/>
                </a:ext>
              </a:extLst>
            </p:cNvPr>
            <p:cNvSpPr/>
            <p:nvPr/>
          </p:nvSpPr>
          <p:spPr>
            <a:xfrm>
              <a:off x="440871" y="6098566"/>
              <a:ext cx="7298872" cy="4441368"/>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8" name="_Point 3">
              <a:extLst>
                <a:ext uri="{FF2B5EF4-FFF2-40B4-BE49-F238E27FC236}">
                  <a16:creationId xmlns:a16="http://schemas.microsoft.com/office/drawing/2014/main" id="{5DB7F182-E772-D4E9-F48E-18DD6A3E4FFF}"/>
                </a:ext>
              </a:extLst>
            </p:cNvPr>
            <p:cNvSpPr txBox="1"/>
            <p:nvPr/>
          </p:nvSpPr>
          <p:spPr>
            <a:xfrm>
              <a:off x="707815" y="6331702"/>
              <a:ext cx="56929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Frame (Layer 2)</a:t>
              </a:r>
            </a:p>
          </p:txBody>
        </p:sp>
        <p:sp>
          <p:nvSpPr>
            <p:cNvPr id="39" name="_Point 3">
              <a:extLst>
                <a:ext uri="{FF2B5EF4-FFF2-40B4-BE49-F238E27FC236}">
                  <a16:creationId xmlns:a16="http://schemas.microsoft.com/office/drawing/2014/main" id="{CE8A6202-2425-6237-E86B-3AD086EE0707}"/>
                </a:ext>
              </a:extLst>
            </p:cNvPr>
            <p:cNvSpPr txBox="1"/>
            <p:nvPr/>
          </p:nvSpPr>
          <p:spPr>
            <a:xfrm>
              <a:off x="707815" y="7228853"/>
              <a:ext cx="7031927" cy="872513"/>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a:t>
              </a:r>
              <a:r>
                <a:rPr lang="en-US" sz="5000" dirty="0">
                  <a:solidFill>
                    <a:schemeClr val="accent4"/>
                  </a:solidFill>
                  <a:latin typeface="Arial" panose="020B0604020202020204" pitchFamily="34" charset="0"/>
                  <a:cs typeface="Arial" panose="020B0604020202020204" pitchFamily="34" charset="0"/>
                </a:rPr>
                <a:t>02:02:02:02:02:02</a:t>
              </a:r>
            </a:p>
          </p:txBody>
        </p:sp>
      </p:grpSp>
      <p:grpSp>
        <p:nvGrpSpPr>
          <p:cNvPr id="70" name="4_L3 packet left">
            <a:extLst>
              <a:ext uri="{FF2B5EF4-FFF2-40B4-BE49-F238E27FC236}">
                <a16:creationId xmlns:a16="http://schemas.microsoft.com/office/drawing/2014/main" id="{5F0F189E-1910-F4B4-9A83-33DE3CE37366}"/>
              </a:ext>
            </a:extLst>
          </p:cNvPr>
          <p:cNvGrpSpPr/>
          <p:nvPr/>
        </p:nvGrpSpPr>
        <p:grpSpPr>
          <a:xfrm>
            <a:off x="610245" y="8244351"/>
            <a:ext cx="7129497" cy="1985873"/>
            <a:chOff x="610245" y="8244351"/>
            <a:chExt cx="7129497" cy="1985873"/>
          </a:xfrm>
        </p:grpSpPr>
        <p:sp>
          <p:nvSpPr>
            <p:cNvPr id="36" name="Rectangle 35">
              <a:extLst>
                <a:ext uri="{FF2B5EF4-FFF2-40B4-BE49-F238E27FC236}">
                  <a16:creationId xmlns:a16="http://schemas.microsoft.com/office/drawing/2014/main" id="{CC82A24D-F8EF-744A-8A84-EE80ADF59BBE}"/>
                </a:ext>
              </a:extLst>
            </p:cNvPr>
            <p:cNvSpPr/>
            <p:nvPr/>
          </p:nvSpPr>
          <p:spPr>
            <a:xfrm>
              <a:off x="610245" y="8244351"/>
              <a:ext cx="6868241" cy="19858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0" name="_Point 3">
              <a:extLst>
                <a:ext uri="{FF2B5EF4-FFF2-40B4-BE49-F238E27FC236}">
                  <a16:creationId xmlns:a16="http://schemas.microsoft.com/office/drawing/2014/main" id="{644D8542-4868-7897-8672-2ED32196184A}"/>
                </a:ext>
              </a:extLst>
            </p:cNvPr>
            <p:cNvSpPr txBox="1"/>
            <p:nvPr/>
          </p:nvSpPr>
          <p:spPr>
            <a:xfrm>
              <a:off x="707815" y="9250859"/>
              <a:ext cx="7031927" cy="861774"/>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IP: </a:t>
              </a:r>
              <a:r>
                <a:rPr lang="en-US" sz="5000" dirty="0">
                  <a:solidFill>
                    <a:schemeClr val="accent6"/>
                  </a:solidFill>
                  <a:latin typeface="Arial" panose="020B0604020202020204" pitchFamily="34" charset="0"/>
                  <a:cs typeface="Arial" panose="020B0604020202020204" pitchFamily="34" charset="0"/>
                </a:rPr>
                <a:t>192.168.7.100</a:t>
              </a:r>
            </a:p>
          </p:txBody>
        </p:sp>
        <p:sp>
          <p:nvSpPr>
            <p:cNvPr id="41" name="_Point 3">
              <a:extLst>
                <a:ext uri="{FF2B5EF4-FFF2-40B4-BE49-F238E27FC236}">
                  <a16:creationId xmlns:a16="http://schemas.microsoft.com/office/drawing/2014/main" id="{217B91DE-384C-F2A8-9C5F-C4A6569B3847}"/>
                </a:ext>
              </a:extLst>
            </p:cNvPr>
            <p:cNvSpPr txBox="1"/>
            <p:nvPr/>
          </p:nvSpPr>
          <p:spPr>
            <a:xfrm>
              <a:off x="707815" y="8387937"/>
              <a:ext cx="4386699"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IP (Layer 3)</a:t>
              </a:r>
            </a:p>
          </p:txBody>
        </p:sp>
      </p:grpSp>
      <p:sp>
        <p:nvSpPr>
          <p:cNvPr id="63" name="4_Step 1">
            <a:extLst>
              <a:ext uri="{FF2B5EF4-FFF2-40B4-BE49-F238E27FC236}">
                <a16:creationId xmlns:a16="http://schemas.microsoft.com/office/drawing/2014/main" id="{E21D7DDB-BDBC-C5EF-F6E1-5CBAA7D74D11}"/>
              </a:ext>
            </a:extLst>
          </p:cNvPr>
          <p:cNvSpPr txBox="1"/>
          <p:nvPr/>
        </p:nvSpPr>
        <p:spPr>
          <a:xfrm>
            <a:off x="1929563" y="4141537"/>
            <a:ext cx="453440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Step 1</a:t>
            </a:r>
          </a:p>
        </p:txBody>
      </p:sp>
      <p:sp>
        <p:nvSpPr>
          <p:cNvPr id="24" name="5_MAC Address Left">
            <a:extLst>
              <a:ext uri="{FF2B5EF4-FFF2-40B4-BE49-F238E27FC236}">
                <a16:creationId xmlns:a16="http://schemas.microsoft.com/office/drawing/2014/main" id="{54727391-DBB0-664F-3E64-B1FDE2F9D8C0}"/>
              </a:ext>
            </a:extLst>
          </p:cNvPr>
          <p:cNvSpPr txBox="1"/>
          <p:nvPr/>
        </p:nvSpPr>
        <p:spPr>
          <a:xfrm>
            <a:off x="424541" y="17462104"/>
            <a:ext cx="8490859"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MAC: 01:01:01:01:01:01</a:t>
            </a:r>
          </a:p>
        </p:txBody>
      </p:sp>
      <p:sp>
        <p:nvSpPr>
          <p:cNvPr id="27" name="6_MAC Address router left">
            <a:extLst>
              <a:ext uri="{FF2B5EF4-FFF2-40B4-BE49-F238E27FC236}">
                <a16:creationId xmlns:a16="http://schemas.microsoft.com/office/drawing/2014/main" id="{FB715D56-2877-3C57-4A6C-4993799E503E}"/>
              </a:ext>
            </a:extLst>
          </p:cNvPr>
          <p:cNvSpPr txBox="1"/>
          <p:nvPr/>
        </p:nvSpPr>
        <p:spPr>
          <a:xfrm>
            <a:off x="9707893" y="17462104"/>
            <a:ext cx="8490859"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MAC: </a:t>
            </a:r>
            <a:r>
              <a:rPr lang="en-US" sz="6000" dirty="0">
                <a:solidFill>
                  <a:schemeClr val="accent4"/>
                </a:solidFill>
                <a:latin typeface="Arial" panose="020B0604020202020204" pitchFamily="34" charset="0"/>
                <a:cs typeface="Arial" panose="020B0604020202020204" pitchFamily="34" charset="0"/>
              </a:rPr>
              <a:t>02:02:02:02:02:02</a:t>
            </a:r>
          </a:p>
        </p:txBody>
      </p:sp>
      <p:grpSp>
        <p:nvGrpSpPr>
          <p:cNvPr id="72" name="8_Step 2 frame">
            <a:extLst>
              <a:ext uri="{FF2B5EF4-FFF2-40B4-BE49-F238E27FC236}">
                <a16:creationId xmlns:a16="http://schemas.microsoft.com/office/drawing/2014/main" id="{03EF82E2-3C77-645A-11D0-0DFDC7E537CC}"/>
              </a:ext>
            </a:extLst>
          </p:cNvPr>
          <p:cNvGrpSpPr/>
          <p:nvPr/>
        </p:nvGrpSpPr>
        <p:grpSpPr>
          <a:xfrm>
            <a:off x="8368831" y="6088176"/>
            <a:ext cx="7298872" cy="4441368"/>
            <a:chOff x="8368831" y="6088176"/>
            <a:chExt cx="7298872" cy="4441368"/>
          </a:xfrm>
        </p:grpSpPr>
        <p:sp>
          <p:nvSpPr>
            <p:cNvPr id="42" name="Rectangle 41">
              <a:extLst>
                <a:ext uri="{FF2B5EF4-FFF2-40B4-BE49-F238E27FC236}">
                  <a16:creationId xmlns:a16="http://schemas.microsoft.com/office/drawing/2014/main" id="{17E58265-C7C5-8EEB-CB0B-40A479029CB3}"/>
                </a:ext>
              </a:extLst>
            </p:cNvPr>
            <p:cNvSpPr/>
            <p:nvPr/>
          </p:nvSpPr>
          <p:spPr>
            <a:xfrm>
              <a:off x="8368831" y="6088176"/>
              <a:ext cx="7298872" cy="4441368"/>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3" name="Rectangle 42">
              <a:extLst>
                <a:ext uri="{FF2B5EF4-FFF2-40B4-BE49-F238E27FC236}">
                  <a16:creationId xmlns:a16="http://schemas.microsoft.com/office/drawing/2014/main" id="{C2CDB78F-9CE4-EF9C-8FD5-F2A5EC28BDC8}"/>
                </a:ext>
              </a:extLst>
            </p:cNvPr>
            <p:cNvSpPr/>
            <p:nvPr/>
          </p:nvSpPr>
          <p:spPr>
            <a:xfrm>
              <a:off x="8538205" y="8233961"/>
              <a:ext cx="6868241" cy="19858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4" name="_Point 3">
              <a:extLst>
                <a:ext uri="{FF2B5EF4-FFF2-40B4-BE49-F238E27FC236}">
                  <a16:creationId xmlns:a16="http://schemas.microsoft.com/office/drawing/2014/main" id="{DF2F7668-B979-F070-B8AA-C4028D98487A}"/>
                </a:ext>
              </a:extLst>
            </p:cNvPr>
            <p:cNvSpPr txBox="1"/>
            <p:nvPr/>
          </p:nvSpPr>
          <p:spPr>
            <a:xfrm>
              <a:off x="8635775" y="6321312"/>
              <a:ext cx="56929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Frame (Layer 2)</a:t>
              </a:r>
            </a:p>
          </p:txBody>
        </p:sp>
        <p:sp>
          <p:nvSpPr>
            <p:cNvPr id="45" name="_Point 3">
              <a:extLst>
                <a:ext uri="{FF2B5EF4-FFF2-40B4-BE49-F238E27FC236}">
                  <a16:creationId xmlns:a16="http://schemas.microsoft.com/office/drawing/2014/main" id="{E3DEF70D-971D-D55A-B1BF-A0C9F6EC5B8A}"/>
                </a:ext>
              </a:extLst>
            </p:cNvPr>
            <p:cNvSpPr txBox="1"/>
            <p:nvPr/>
          </p:nvSpPr>
          <p:spPr>
            <a:xfrm>
              <a:off x="8635775" y="7218463"/>
              <a:ext cx="7031927" cy="872513"/>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a:t>
              </a:r>
              <a:r>
                <a:rPr lang="en-US" sz="5000" dirty="0">
                  <a:solidFill>
                    <a:schemeClr val="accent4"/>
                  </a:solidFill>
                  <a:latin typeface="Arial" panose="020B0604020202020204" pitchFamily="34" charset="0"/>
                  <a:cs typeface="Arial" panose="020B0604020202020204" pitchFamily="34" charset="0"/>
                </a:rPr>
                <a:t>02:02:02:02:02:02</a:t>
              </a:r>
            </a:p>
          </p:txBody>
        </p:sp>
        <p:sp>
          <p:nvSpPr>
            <p:cNvPr id="46" name="_Point 3">
              <a:extLst>
                <a:ext uri="{FF2B5EF4-FFF2-40B4-BE49-F238E27FC236}">
                  <a16:creationId xmlns:a16="http://schemas.microsoft.com/office/drawing/2014/main" id="{2A99CA4C-6578-6161-D366-0886861F24D4}"/>
                </a:ext>
              </a:extLst>
            </p:cNvPr>
            <p:cNvSpPr txBox="1"/>
            <p:nvPr/>
          </p:nvSpPr>
          <p:spPr>
            <a:xfrm>
              <a:off x="8635775" y="9240469"/>
              <a:ext cx="7031927" cy="861774"/>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IP: </a:t>
              </a:r>
              <a:r>
                <a:rPr lang="en-US" sz="5000" dirty="0">
                  <a:solidFill>
                    <a:schemeClr val="accent6"/>
                  </a:solidFill>
                  <a:latin typeface="Arial" panose="020B0604020202020204" pitchFamily="34" charset="0"/>
                  <a:cs typeface="Arial" panose="020B0604020202020204" pitchFamily="34" charset="0"/>
                </a:rPr>
                <a:t>192.168.7.100</a:t>
              </a:r>
            </a:p>
          </p:txBody>
        </p:sp>
        <p:sp>
          <p:nvSpPr>
            <p:cNvPr id="47" name="_Point 3">
              <a:extLst>
                <a:ext uri="{FF2B5EF4-FFF2-40B4-BE49-F238E27FC236}">
                  <a16:creationId xmlns:a16="http://schemas.microsoft.com/office/drawing/2014/main" id="{CF22201A-C315-6744-244E-278C6E50232E}"/>
                </a:ext>
              </a:extLst>
            </p:cNvPr>
            <p:cNvSpPr txBox="1"/>
            <p:nvPr/>
          </p:nvSpPr>
          <p:spPr>
            <a:xfrm>
              <a:off x="8635775" y="8377547"/>
              <a:ext cx="4386699"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IP (Layer 3)</a:t>
              </a:r>
            </a:p>
          </p:txBody>
        </p:sp>
      </p:grpSp>
      <p:sp>
        <p:nvSpPr>
          <p:cNvPr id="64" name="8_Step 2 text">
            <a:extLst>
              <a:ext uri="{FF2B5EF4-FFF2-40B4-BE49-F238E27FC236}">
                <a16:creationId xmlns:a16="http://schemas.microsoft.com/office/drawing/2014/main" id="{81AB1F65-EEE4-F78E-E0C7-9B97F3D58647}"/>
              </a:ext>
            </a:extLst>
          </p:cNvPr>
          <p:cNvSpPr txBox="1"/>
          <p:nvPr/>
        </p:nvSpPr>
        <p:spPr>
          <a:xfrm>
            <a:off x="10034530" y="4141537"/>
            <a:ext cx="453440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Step 2</a:t>
            </a:r>
          </a:p>
        </p:txBody>
      </p:sp>
      <p:grpSp>
        <p:nvGrpSpPr>
          <p:cNvPr id="73" name="9_Deleted">
            <a:extLst>
              <a:ext uri="{FF2B5EF4-FFF2-40B4-BE49-F238E27FC236}">
                <a16:creationId xmlns:a16="http://schemas.microsoft.com/office/drawing/2014/main" id="{852DB50B-370F-D6CF-F156-74EDEB1410E6}"/>
              </a:ext>
            </a:extLst>
          </p:cNvPr>
          <p:cNvGrpSpPr/>
          <p:nvPr/>
        </p:nvGrpSpPr>
        <p:grpSpPr>
          <a:xfrm>
            <a:off x="15934645" y="4930687"/>
            <a:ext cx="3971207" cy="4061090"/>
            <a:chOff x="15934645" y="4930687"/>
            <a:chExt cx="3971207" cy="4061090"/>
          </a:xfrm>
        </p:grpSpPr>
        <p:sp>
          <p:nvSpPr>
            <p:cNvPr id="68" name="Multiplication Sign 67">
              <a:extLst>
                <a:ext uri="{FF2B5EF4-FFF2-40B4-BE49-F238E27FC236}">
                  <a16:creationId xmlns:a16="http://schemas.microsoft.com/office/drawing/2014/main" id="{6D9DB654-9765-B093-D7D4-535237C63503}"/>
                </a:ext>
              </a:extLst>
            </p:cNvPr>
            <p:cNvSpPr/>
            <p:nvPr/>
          </p:nvSpPr>
          <p:spPr>
            <a:xfrm>
              <a:off x="15934645" y="4930687"/>
              <a:ext cx="3779630" cy="4061090"/>
            </a:xfrm>
            <a:prstGeom prst="mathMultiply">
              <a:avLst/>
            </a:prstGeom>
            <a:gradFill>
              <a:gsLst>
                <a:gs pos="0">
                  <a:srgbClr val="FF6565"/>
                </a:gs>
                <a:gs pos="50000">
                  <a:srgbClr val="FF0000"/>
                </a:gs>
                <a:gs pos="100000">
                  <a:srgbClr val="C00000"/>
                </a:gs>
              </a:gsLst>
            </a:gradFill>
            <a:ln>
              <a:noFill/>
            </a:ln>
            <a:effectLst/>
            <a:scene3d>
              <a:camera prst="orthographicFront">
                <a:rot lat="0" lon="0" rev="0"/>
              </a:camera>
              <a:lightRig rig="chilly" dir="t">
                <a:rot lat="0" lon="0" rev="18480000"/>
              </a:lightRig>
            </a:scene3d>
            <a:sp3d prstMaterial="clear">
              <a:bevelT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67" name="_Point 2">
              <a:extLst>
                <a:ext uri="{FF2B5EF4-FFF2-40B4-BE49-F238E27FC236}">
                  <a16:creationId xmlns:a16="http://schemas.microsoft.com/office/drawing/2014/main" id="{315485DE-3F26-7820-6E67-F1FD207A2AAD}"/>
                </a:ext>
              </a:extLst>
            </p:cNvPr>
            <p:cNvSpPr txBox="1"/>
            <p:nvPr/>
          </p:nvSpPr>
          <p:spPr>
            <a:xfrm>
              <a:off x="16111238" y="6629063"/>
              <a:ext cx="3794614" cy="707886"/>
            </a:xfrm>
            <a:prstGeom prst="rect">
              <a:avLst/>
            </a:prstGeom>
            <a:solidFill>
              <a:srgbClr val="FFFFFF">
                <a:alpha val="69804"/>
              </a:srgbClr>
            </a:solidFill>
          </p:spPr>
          <p:txBody>
            <a:bodyPr wrap="square">
              <a:spAutoFit/>
            </a:bodyPr>
            <a:lstStyle/>
            <a:p>
              <a:r>
                <a:rPr lang="en-US" sz="4000" dirty="0">
                  <a:latin typeface="Arial" panose="020B0604020202020204" pitchFamily="34" charset="0"/>
                  <a:cs typeface="Arial" panose="020B0604020202020204" pitchFamily="34" charset="0"/>
                </a:rPr>
                <a:t>Layer 2 deleted</a:t>
              </a:r>
            </a:p>
          </p:txBody>
        </p:sp>
      </p:grpSp>
      <p:grpSp>
        <p:nvGrpSpPr>
          <p:cNvPr id="76" name="12_Frame router right">
            <a:extLst>
              <a:ext uri="{FF2B5EF4-FFF2-40B4-BE49-F238E27FC236}">
                <a16:creationId xmlns:a16="http://schemas.microsoft.com/office/drawing/2014/main" id="{679F83AE-BCAB-49B3-949A-412545D7911D}"/>
              </a:ext>
            </a:extLst>
          </p:cNvPr>
          <p:cNvGrpSpPr/>
          <p:nvPr/>
        </p:nvGrpSpPr>
        <p:grpSpPr>
          <a:xfrm>
            <a:off x="20641353" y="6088176"/>
            <a:ext cx="7298872" cy="4441368"/>
            <a:chOff x="20641353" y="6088176"/>
            <a:chExt cx="7298872" cy="4441368"/>
          </a:xfrm>
        </p:grpSpPr>
        <p:sp>
          <p:nvSpPr>
            <p:cNvPr id="50" name="Rectangle 49">
              <a:extLst>
                <a:ext uri="{FF2B5EF4-FFF2-40B4-BE49-F238E27FC236}">
                  <a16:creationId xmlns:a16="http://schemas.microsoft.com/office/drawing/2014/main" id="{B715A2F9-78D6-C3F7-BDC9-23CEFBC46D6A}"/>
                </a:ext>
              </a:extLst>
            </p:cNvPr>
            <p:cNvSpPr/>
            <p:nvPr/>
          </p:nvSpPr>
          <p:spPr>
            <a:xfrm>
              <a:off x="20641353" y="6088176"/>
              <a:ext cx="7298872" cy="4441368"/>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52" name="_Point 3">
              <a:extLst>
                <a:ext uri="{FF2B5EF4-FFF2-40B4-BE49-F238E27FC236}">
                  <a16:creationId xmlns:a16="http://schemas.microsoft.com/office/drawing/2014/main" id="{36DD137A-8EC1-20A7-7755-B759655AD741}"/>
                </a:ext>
              </a:extLst>
            </p:cNvPr>
            <p:cNvSpPr txBox="1"/>
            <p:nvPr/>
          </p:nvSpPr>
          <p:spPr>
            <a:xfrm>
              <a:off x="20908297" y="6321312"/>
              <a:ext cx="56929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Frame (Layer 2)</a:t>
              </a:r>
            </a:p>
          </p:txBody>
        </p:sp>
      </p:grpSp>
      <p:grpSp>
        <p:nvGrpSpPr>
          <p:cNvPr id="77" name="10_Step 3 packet">
            <a:extLst>
              <a:ext uri="{FF2B5EF4-FFF2-40B4-BE49-F238E27FC236}">
                <a16:creationId xmlns:a16="http://schemas.microsoft.com/office/drawing/2014/main" id="{20011786-33C9-2589-CE53-1EE5F385CB81}"/>
              </a:ext>
            </a:extLst>
          </p:cNvPr>
          <p:cNvGrpSpPr/>
          <p:nvPr/>
        </p:nvGrpSpPr>
        <p:grpSpPr>
          <a:xfrm>
            <a:off x="20810727" y="8233961"/>
            <a:ext cx="7129497" cy="1985873"/>
            <a:chOff x="20810727" y="8233961"/>
            <a:chExt cx="7129497" cy="1985873"/>
          </a:xfrm>
        </p:grpSpPr>
        <p:sp>
          <p:nvSpPr>
            <p:cNvPr id="51" name="10_Step 3 packet">
              <a:extLst>
                <a:ext uri="{FF2B5EF4-FFF2-40B4-BE49-F238E27FC236}">
                  <a16:creationId xmlns:a16="http://schemas.microsoft.com/office/drawing/2014/main" id="{2743EA0A-9418-F8C0-F8F1-A02EB5BB6F08}"/>
                </a:ext>
              </a:extLst>
            </p:cNvPr>
            <p:cNvSpPr/>
            <p:nvPr/>
          </p:nvSpPr>
          <p:spPr>
            <a:xfrm>
              <a:off x="20810727" y="8233961"/>
              <a:ext cx="6868241" cy="19858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4" name="_Point 3">
              <a:extLst>
                <a:ext uri="{FF2B5EF4-FFF2-40B4-BE49-F238E27FC236}">
                  <a16:creationId xmlns:a16="http://schemas.microsoft.com/office/drawing/2014/main" id="{BAD81B6C-54DC-1423-3EA5-20055639BC8D}"/>
                </a:ext>
              </a:extLst>
            </p:cNvPr>
            <p:cNvSpPr txBox="1"/>
            <p:nvPr/>
          </p:nvSpPr>
          <p:spPr>
            <a:xfrm>
              <a:off x="20908297" y="9240469"/>
              <a:ext cx="7031927" cy="861774"/>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IP: </a:t>
              </a:r>
              <a:r>
                <a:rPr lang="en-US" sz="5000" dirty="0">
                  <a:solidFill>
                    <a:schemeClr val="accent6"/>
                  </a:solidFill>
                  <a:latin typeface="Arial" panose="020B0604020202020204" pitchFamily="34" charset="0"/>
                  <a:cs typeface="Arial" panose="020B0604020202020204" pitchFamily="34" charset="0"/>
                </a:rPr>
                <a:t>192.168.7.100</a:t>
              </a:r>
            </a:p>
          </p:txBody>
        </p:sp>
        <p:sp>
          <p:nvSpPr>
            <p:cNvPr id="55" name="_Point 3">
              <a:extLst>
                <a:ext uri="{FF2B5EF4-FFF2-40B4-BE49-F238E27FC236}">
                  <a16:creationId xmlns:a16="http://schemas.microsoft.com/office/drawing/2014/main" id="{F8A11442-7E4F-771B-D0A1-D65F061B693B}"/>
                </a:ext>
              </a:extLst>
            </p:cNvPr>
            <p:cNvSpPr txBox="1"/>
            <p:nvPr/>
          </p:nvSpPr>
          <p:spPr>
            <a:xfrm>
              <a:off x="20908297" y="8377547"/>
              <a:ext cx="4386699"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IP (Layer 3)</a:t>
              </a:r>
            </a:p>
          </p:txBody>
        </p:sp>
      </p:grpSp>
      <p:grpSp>
        <p:nvGrpSpPr>
          <p:cNvPr id="74" name="10_Arrow copy">
            <a:extLst>
              <a:ext uri="{FF2B5EF4-FFF2-40B4-BE49-F238E27FC236}">
                <a16:creationId xmlns:a16="http://schemas.microsoft.com/office/drawing/2014/main" id="{3A0CEB14-FF62-0A2E-865A-5B49D749D3A6}"/>
              </a:ext>
            </a:extLst>
          </p:cNvPr>
          <p:cNvGrpSpPr/>
          <p:nvPr/>
        </p:nvGrpSpPr>
        <p:grpSpPr>
          <a:xfrm>
            <a:off x="15934646" y="7966315"/>
            <a:ext cx="4515130" cy="2612572"/>
            <a:chOff x="15934646" y="7966315"/>
            <a:chExt cx="4515130" cy="2612572"/>
          </a:xfrm>
        </p:grpSpPr>
        <p:sp>
          <p:nvSpPr>
            <p:cNvPr id="66" name="Arrow: Right 65">
              <a:extLst>
                <a:ext uri="{FF2B5EF4-FFF2-40B4-BE49-F238E27FC236}">
                  <a16:creationId xmlns:a16="http://schemas.microsoft.com/office/drawing/2014/main" id="{7998E54C-5E51-AE12-6BEA-7ECA26C96EAA}"/>
                </a:ext>
              </a:extLst>
            </p:cNvPr>
            <p:cNvSpPr/>
            <p:nvPr/>
          </p:nvSpPr>
          <p:spPr>
            <a:xfrm>
              <a:off x="15934646" y="7966315"/>
              <a:ext cx="4515130" cy="2612572"/>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69" name="_Point 2">
              <a:extLst>
                <a:ext uri="{FF2B5EF4-FFF2-40B4-BE49-F238E27FC236}">
                  <a16:creationId xmlns:a16="http://schemas.microsoft.com/office/drawing/2014/main" id="{87B89224-33AC-72A2-4D3F-2448CC230ED3}"/>
                </a:ext>
              </a:extLst>
            </p:cNvPr>
            <p:cNvSpPr txBox="1"/>
            <p:nvPr/>
          </p:nvSpPr>
          <p:spPr>
            <a:xfrm>
              <a:off x="16265275" y="9076197"/>
              <a:ext cx="3899390"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Layer 3 copied</a:t>
              </a:r>
            </a:p>
          </p:txBody>
        </p:sp>
      </p:grpSp>
      <p:sp>
        <p:nvSpPr>
          <p:cNvPr id="62" name="10_Step 3 text">
            <a:extLst>
              <a:ext uri="{FF2B5EF4-FFF2-40B4-BE49-F238E27FC236}">
                <a16:creationId xmlns:a16="http://schemas.microsoft.com/office/drawing/2014/main" id="{99D920DF-2F4C-629C-FADC-3FE0493D7872}"/>
              </a:ext>
            </a:extLst>
          </p:cNvPr>
          <p:cNvSpPr txBox="1"/>
          <p:nvPr/>
        </p:nvSpPr>
        <p:spPr>
          <a:xfrm>
            <a:off x="21847017" y="4141537"/>
            <a:ext cx="453440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Step 3</a:t>
            </a:r>
          </a:p>
        </p:txBody>
      </p:sp>
      <p:grpSp>
        <p:nvGrpSpPr>
          <p:cNvPr id="75" name="11_Router right config">
            <a:extLst>
              <a:ext uri="{FF2B5EF4-FFF2-40B4-BE49-F238E27FC236}">
                <a16:creationId xmlns:a16="http://schemas.microsoft.com/office/drawing/2014/main" id="{38163015-555C-8812-5815-73CDD418921C}"/>
              </a:ext>
            </a:extLst>
          </p:cNvPr>
          <p:cNvGrpSpPr/>
          <p:nvPr/>
        </p:nvGrpSpPr>
        <p:grpSpPr>
          <a:xfrm>
            <a:off x="18991245" y="15585402"/>
            <a:ext cx="8490859" cy="2925424"/>
            <a:chOff x="18991245" y="15585402"/>
            <a:chExt cx="8490859" cy="2925424"/>
          </a:xfrm>
        </p:grpSpPr>
        <p:sp>
          <p:nvSpPr>
            <p:cNvPr id="30" name="_Point 3">
              <a:extLst>
                <a:ext uri="{FF2B5EF4-FFF2-40B4-BE49-F238E27FC236}">
                  <a16:creationId xmlns:a16="http://schemas.microsoft.com/office/drawing/2014/main" id="{2522A82E-6436-865C-56DE-46F223A724F2}"/>
                </a:ext>
              </a:extLst>
            </p:cNvPr>
            <p:cNvSpPr txBox="1"/>
            <p:nvPr/>
          </p:nvSpPr>
          <p:spPr>
            <a:xfrm>
              <a:off x="18991245" y="17495163"/>
              <a:ext cx="8490859"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MAC: 03:03:03:03:03:03</a:t>
              </a:r>
            </a:p>
          </p:txBody>
        </p:sp>
        <p:sp>
          <p:nvSpPr>
            <p:cNvPr id="31" name="_Point 3">
              <a:extLst>
                <a:ext uri="{FF2B5EF4-FFF2-40B4-BE49-F238E27FC236}">
                  <a16:creationId xmlns:a16="http://schemas.microsoft.com/office/drawing/2014/main" id="{760D5506-8EB7-6DB6-2128-7430C630A33C}"/>
                </a:ext>
              </a:extLst>
            </p:cNvPr>
            <p:cNvSpPr txBox="1"/>
            <p:nvPr/>
          </p:nvSpPr>
          <p:spPr>
            <a:xfrm>
              <a:off x="18991245" y="15585402"/>
              <a:ext cx="6450415"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IP: 192.168.7.1</a:t>
              </a:r>
            </a:p>
          </p:txBody>
        </p:sp>
        <p:sp>
          <p:nvSpPr>
            <p:cNvPr id="32" name="_Point 3">
              <a:extLst>
                <a:ext uri="{FF2B5EF4-FFF2-40B4-BE49-F238E27FC236}">
                  <a16:creationId xmlns:a16="http://schemas.microsoft.com/office/drawing/2014/main" id="{A451C93C-3415-E847-3D8F-E3CAEB407FF9}"/>
                </a:ext>
              </a:extLst>
            </p:cNvPr>
            <p:cNvSpPr txBox="1"/>
            <p:nvPr/>
          </p:nvSpPr>
          <p:spPr>
            <a:xfrm>
              <a:off x="18991245" y="16540282"/>
              <a:ext cx="6772357"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SM: 255.255.255.0</a:t>
              </a:r>
            </a:p>
          </p:txBody>
        </p:sp>
      </p:grpSp>
      <p:sp>
        <p:nvSpPr>
          <p:cNvPr id="6" name="13_Step 3 Mac addresss_D 1.0">
            <a:extLst>
              <a:ext uri="{FF2B5EF4-FFF2-40B4-BE49-F238E27FC236}">
                <a16:creationId xmlns:a16="http://schemas.microsoft.com/office/drawing/2014/main" id="{8639DF86-FFB0-4D01-BE85-C58CD1C6BEAB}"/>
              </a:ext>
            </a:extLst>
          </p:cNvPr>
          <p:cNvSpPr txBox="1"/>
          <p:nvPr/>
        </p:nvSpPr>
        <p:spPr>
          <a:xfrm>
            <a:off x="20908297" y="7218463"/>
            <a:ext cx="7031927" cy="872513"/>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a:t>
            </a:r>
            <a:r>
              <a:rPr lang="en-US" sz="5000" dirty="0">
                <a:solidFill>
                  <a:srgbClr val="7030A0"/>
                </a:solidFill>
                <a:latin typeface="Arial" panose="020B0604020202020204" pitchFamily="34" charset="0"/>
                <a:cs typeface="Arial" panose="020B0604020202020204" pitchFamily="34" charset="0"/>
              </a:rPr>
              <a:t>04:04:04:04:04:04</a:t>
            </a:r>
          </a:p>
        </p:txBody>
      </p:sp>
      <p:sp>
        <p:nvSpPr>
          <p:cNvPr id="33" name="13_MAC address right">
            <a:extLst>
              <a:ext uri="{FF2B5EF4-FFF2-40B4-BE49-F238E27FC236}">
                <a16:creationId xmlns:a16="http://schemas.microsoft.com/office/drawing/2014/main" id="{85B5D8BB-4137-C758-5319-C0F47D20F205}"/>
              </a:ext>
            </a:extLst>
          </p:cNvPr>
          <p:cNvSpPr txBox="1"/>
          <p:nvPr/>
        </p:nvSpPr>
        <p:spPr>
          <a:xfrm>
            <a:off x="28045999" y="17495163"/>
            <a:ext cx="8490859"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MAC: </a:t>
            </a:r>
            <a:r>
              <a:rPr lang="en-US" sz="6000" dirty="0">
                <a:solidFill>
                  <a:srgbClr val="7030A0"/>
                </a:solidFill>
                <a:latin typeface="Arial" panose="020B0604020202020204" pitchFamily="34" charset="0"/>
                <a:cs typeface="Arial" panose="020B0604020202020204" pitchFamily="34" charset="0"/>
              </a:rPr>
              <a:t>04:04:04:04:04:04</a:t>
            </a:r>
          </a:p>
        </p:txBody>
      </p:sp>
      <p:grpSp>
        <p:nvGrpSpPr>
          <p:cNvPr id="78" name="14_Frame right">
            <a:extLst>
              <a:ext uri="{FF2B5EF4-FFF2-40B4-BE49-F238E27FC236}">
                <a16:creationId xmlns:a16="http://schemas.microsoft.com/office/drawing/2014/main" id="{111E8882-1C5E-39A9-89C5-A664A286A692}"/>
              </a:ext>
            </a:extLst>
          </p:cNvPr>
          <p:cNvGrpSpPr/>
          <p:nvPr/>
        </p:nvGrpSpPr>
        <p:grpSpPr>
          <a:xfrm>
            <a:off x="28569313" y="6077786"/>
            <a:ext cx="7298872" cy="4441368"/>
            <a:chOff x="28569313" y="6077786"/>
            <a:chExt cx="7298872" cy="4441368"/>
          </a:xfrm>
        </p:grpSpPr>
        <p:sp>
          <p:nvSpPr>
            <p:cNvPr id="56" name="Rectangle 55">
              <a:extLst>
                <a:ext uri="{FF2B5EF4-FFF2-40B4-BE49-F238E27FC236}">
                  <a16:creationId xmlns:a16="http://schemas.microsoft.com/office/drawing/2014/main" id="{B4608836-E538-930C-C6EC-C25FCAC1C8BD}"/>
                </a:ext>
              </a:extLst>
            </p:cNvPr>
            <p:cNvSpPr/>
            <p:nvPr/>
          </p:nvSpPr>
          <p:spPr>
            <a:xfrm>
              <a:off x="28569313" y="6077786"/>
              <a:ext cx="7298872" cy="4441368"/>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7" name="Rectangle 56">
              <a:extLst>
                <a:ext uri="{FF2B5EF4-FFF2-40B4-BE49-F238E27FC236}">
                  <a16:creationId xmlns:a16="http://schemas.microsoft.com/office/drawing/2014/main" id="{BC992ACD-0305-A7FB-378E-CDF88E2DBEC7}"/>
                </a:ext>
              </a:extLst>
            </p:cNvPr>
            <p:cNvSpPr/>
            <p:nvPr/>
          </p:nvSpPr>
          <p:spPr>
            <a:xfrm>
              <a:off x="28738687" y="8223571"/>
              <a:ext cx="6868241" cy="19858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8" name="_Point 3">
              <a:extLst>
                <a:ext uri="{FF2B5EF4-FFF2-40B4-BE49-F238E27FC236}">
                  <a16:creationId xmlns:a16="http://schemas.microsoft.com/office/drawing/2014/main" id="{4B052086-8B80-9A49-9B4C-7A88E59DAC5E}"/>
                </a:ext>
              </a:extLst>
            </p:cNvPr>
            <p:cNvSpPr txBox="1"/>
            <p:nvPr/>
          </p:nvSpPr>
          <p:spPr>
            <a:xfrm>
              <a:off x="28836257" y="6310922"/>
              <a:ext cx="56929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Frame (Layer 2)</a:t>
              </a:r>
            </a:p>
          </p:txBody>
        </p:sp>
        <p:sp>
          <p:nvSpPr>
            <p:cNvPr id="59" name="_Point 3">
              <a:extLst>
                <a:ext uri="{FF2B5EF4-FFF2-40B4-BE49-F238E27FC236}">
                  <a16:creationId xmlns:a16="http://schemas.microsoft.com/office/drawing/2014/main" id="{58231325-8FF3-B83A-E260-CDA4B4AB933E}"/>
                </a:ext>
              </a:extLst>
            </p:cNvPr>
            <p:cNvSpPr txBox="1"/>
            <p:nvPr/>
          </p:nvSpPr>
          <p:spPr>
            <a:xfrm>
              <a:off x="28836257" y="7208073"/>
              <a:ext cx="7031927" cy="872513"/>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a:t>
              </a:r>
              <a:r>
                <a:rPr lang="en-US" sz="5000" dirty="0">
                  <a:solidFill>
                    <a:srgbClr val="7030A0"/>
                  </a:solidFill>
                  <a:latin typeface="Arial" panose="020B0604020202020204" pitchFamily="34" charset="0"/>
                  <a:cs typeface="Arial" panose="020B0604020202020204" pitchFamily="34" charset="0"/>
                </a:rPr>
                <a:t>04:04:04:04:04:04</a:t>
              </a:r>
            </a:p>
          </p:txBody>
        </p:sp>
        <p:sp>
          <p:nvSpPr>
            <p:cNvPr id="60" name="_Point 3">
              <a:extLst>
                <a:ext uri="{FF2B5EF4-FFF2-40B4-BE49-F238E27FC236}">
                  <a16:creationId xmlns:a16="http://schemas.microsoft.com/office/drawing/2014/main" id="{02981882-BB74-B53A-BB48-EE8D085B2BDD}"/>
                </a:ext>
              </a:extLst>
            </p:cNvPr>
            <p:cNvSpPr txBox="1"/>
            <p:nvPr/>
          </p:nvSpPr>
          <p:spPr>
            <a:xfrm>
              <a:off x="28836257" y="9230079"/>
              <a:ext cx="7031927" cy="861774"/>
            </a:xfrm>
            <a:prstGeom prst="rect">
              <a:avLst/>
            </a:prstGeom>
            <a:noFill/>
          </p:spPr>
          <p:txBody>
            <a:bodyPr wrap="square">
              <a:spAutoFit/>
            </a:bodyPr>
            <a:lstStyle/>
            <a:p>
              <a:r>
                <a:rPr lang="en-US" sz="5000" dirty="0" err="1">
                  <a:latin typeface="Arial" panose="020B0604020202020204" pitchFamily="34" charset="0"/>
                  <a:cs typeface="Arial" panose="020B0604020202020204" pitchFamily="34" charset="0"/>
                </a:rPr>
                <a:t>Dest</a:t>
              </a:r>
              <a:r>
                <a:rPr lang="en-US" sz="5000" dirty="0">
                  <a:latin typeface="Arial" panose="020B0604020202020204" pitchFamily="34" charset="0"/>
                  <a:cs typeface="Arial" panose="020B0604020202020204" pitchFamily="34" charset="0"/>
                </a:rPr>
                <a:t> IP: </a:t>
              </a:r>
              <a:r>
                <a:rPr lang="en-US" sz="5000" dirty="0">
                  <a:solidFill>
                    <a:schemeClr val="accent6"/>
                  </a:solidFill>
                  <a:latin typeface="Arial" panose="020B0604020202020204" pitchFamily="34" charset="0"/>
                  <a:cs typeface="Arial" panose="020B0604020202020204" pitchFamily="34" charset="0"/>
                </a:rPr>
                <a:t>192.168.7.100</a:t>
              </a:r>
            </a:p>
          </p:txBody>
        </p:sp>
        <p:sp>
          <p:nvSpPr>
            <p:cNvPr id="61" name="_Point 3">
              <a:extLst>
                <a:ext uri="{FF2B5EF4-FFF2-40B4-BE49-F238E27FC236}">
                  <a16:creationId xmlns:a16="http://schemas.microsoft.com/office/drawing/2014/main" id="{53A6ECD7-F7A3-95C4-C32C-A237866F9C46}"/>
                </a:ext>
              </a:extLst>
            </p:cNvPr>
            <p:cNvSpPr txBox="1"/>
            <p:nvPr/>
          </p:nvSpPr>
          <p:spPr>
            <a:xfrm>
              <a:off x="28836257" y="8367157"/>
              <a:ext cx="4386699"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IP (Layer 3)</a:t>
              </a:r>
            </a:p>
          </p:txBody>
        </p:sp>
      </p:grpSp>
      <p:sp>
        <p:nvSpPr>
          <p:cNvPr id="65" name="14_Step 4 text">
            <a:extLst>
              <a:ext uri="{FF2B5EF4-FFF2-40B4-BE49-F238E27FC236}">
                <a16:creationId xmlns:a16="http://schemas.microsoft.com/office/drawing/2014/main" id="{18692E62-641D-9FCD-A8D6-25CB3562D238}"/>
              </a:ext>
            </a:extLst>
          </p:cNvPr>
          <p:cNvSpPr txBox="1"/>
          <p:nvPr/>
        </p:nvSpPr>
        <p:spPr>
          <a:xfrm>
            <a:off x="29452715" y="4141537"/>
            <a:ext cx="453440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Step 4</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Routing Example</a:t>
            </a:r>
          </a:p>
        </p:txBody>
      </p:sp>
    </p:spTree>
    <p:extLst>
      <p:ext uri="{BB962C8B-B14F-4D97-AF65-F5344CB8AC3E}">
        <p14:creationId xmlns:p14="http://schemas.microsoft.com/office/powerpoint/2010/main" val="3687049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LAN router" descr="A close-up of a cassette tape&#10;&#10;Description automatically generated with low confidence">
            <a:extLst>
              <a:ext uri="{FF2B5EF4-FFF2-40B4-BE49-F238E27FC236}">
                <a16:creationId xmlns:a16="http://schemas.microsoft.com/office/drawing/2014/main" id="{ED6105C8-F4E1-0337-3CEB-1319F5ED43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34383" y="259241"/>
            <a:ext cx="12435431" cy="5289437"/>
          </a:xfrm>
          <a:prstGeom prst="rect">
            <a:avLst/>
          </a:prstGeom>
        </p:spPr>
      </p:pic>
      <p:sp>
        <p:nvSpPr>
          <p:cNvPr id="6" name="1_Used internally text">
            <a:extLst>
              <a:ext uri="{FF2B5EF4-FFF2-40B4-BE49-F238E27FC236}">
                <a16:creationId xmlns:a16="http://schemas.microsoft.com/office/drawing/2014/main" id="{4608376F-7C44-8360-3860-FF70961CBFC6}"/>
              </a:ext>
            </a:extLst>
          </p:cNvPr>
          <p:cNvSpPr txBox="1"/>
          <p:nvPr/>
        </p:nvSpPr>
        <p:spPr>
          <a:xfrm>
            <a:off x="24580749" y="5541168"/>
            <a:ext cx="996155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Used internally</a:t>
            </a:r>
          </a:p>
        </p:txBody>
      </p:sp>
      <p:pic>
        <p:nvPicPr>
          <p:cNvPr id="25" name="2_Focus picture" descr="A picture containing diagram&#10;&#10;Description automatically generated">
            <a:extLst>
              <a:ext uri="{FF2B5EF4-FFF2-40B4-BE49-F238E27FC236}">
                <a16:creationId xmlns:a16="http://schemas.microsoft.com/office/drawing/2014/main" id="{C2AA96F5-E927-41B7-6455-8E7A610FB2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63713" y="7191517"/>
            <a:ext cx="8395631" cy="8395631"/>
          </a:xfrm>
          <a:prstGeom prst="rect">
            <a:avLst/>
          </a:prstGeom>
        </p:spPr>
      </p:pic>
      <p:sp>
        <p:nvSpPr>
          <p:cNvPr id="4" name="2_Focus text">
            <a:extLst>
              <a:ext uri="{FF2B5EF4-FFF2-40B4-BE49-F238E27FC236}">
                <a16:creationId xmlns:a16="http://schemas.microsoft.com/office/drawing/2014/main" id="{1E6A6227-263E-F31D-30E6-059CC17BD824}"/>
              </a:ext>
            </a:extLst>
          </p:cNvPr>
          <p:cNvSpPr txBox="1"/>
          <p:nvPr/>
        </p:nvSpPr>
        <p:spPr>
          <a:xfrm>
            <a:off x="24100535" y="15528106"/>
            <a:ext cx="1177290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Focus on concept</a:t>
            </a:r>
          </a:p>
        </p:txBody>
      </p:sp>
      <p:sp>
        <p:nvSpPr>
          <p:cNvPr id="38" name="3_P and S text">
            <a:extLst>
              <a:ext uri="{FF2B5EF4-FFF2-40B4-BE49-F238E27FC236}">
                <a16:creationId xmlns:a16="http://schemas.microsoft.com/office/drawing/2014/main" id="{54502D85-28CF-6A2A-C3E6-8F3C48101507}"/>
              </a:ext>
            </a:extLst>
          </p:cNvPr>
          <p:cNvSpPr txBox="1"/>
          <p:nvPr/>
        </p:nvSpPr>
        <p:spPr>
          <a:xfrm>
            <a:off x="24100535" y="17160621"/>
            <a:ext cx="117729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Performance and security</a:t>
            </a:r>
          </a:p>
        </p:txBody>
      </p:sp>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22273232" cy="17480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Divides a single physical network:</a:t>
            </a:r>
          </a:p>
        </p:txBody>
      </p:sp>
      <p:sp>
        <p:nvSpPr>
          <p:cNvPr id="17" name="5_Connect 4_D 3.5">
            <a:extLst>
              <a:ext uri="{FF2B5EF4-FFF2-40B4-BE49-F238E27FC236}">
                <a16:creationId xmlns:a16="http://schemas.microsoft.com/office/drawing/2014/main" id="{5795A086-82D9-BF66-BB2B-7650D212ECCD}"/>
              </a:ext>
            </a:extLst>
          </p:cNvPr>
          <p:cNvSpPr/>
          <p:nvPr/>
        </p:nvSpPr>
        <p:spPr>
          <a:xfrm>
            <a:off x="4798251" y="9354485"/>
            <a:ext cx="14478061" cy="42849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36" name="5_Connect 3_D 3.5">
            <a:extLst>
              <a:ext uri="{FF2B5EF4-FFF2-40B4-BE49-F238E27FC236}">
                <a16:creationId xmlns:a16="http://schemas.microsoft.com/office/drawing/2014/main" id="{DFB8131C-6BB7-E9E2-C8E5-23EA70254EDB}"/>
              </a:ext>
            </a:extLst>
          </p:cNvPr>
          <p:cNvSpPr/>
          <p:nvPr/>
        </p:nvSpPr>
        <p:spPr>
          <a:xfrm rot="5400000">
            <a:off x="19139148" y="11581149"/>
            <a:ext cx="2213618" cy="3947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35" name="5_Connect 2_D 3.5">
            <a:extLst>
              <a:ext uri="{FF2B5EF4-FFF2-40B4-BE49-F238E27FC236}">
                <a16:creationId xmlns:a16="http://schemas.microsoft.com/office/drawing/2014/main" id="{463554F4-6936-FBB3-0D7B-E0F2C93663D8}"/>
              </a:ext>
            </a:extLst>
          </p:cNvPr>
          <p:cNvSpPr/>
          <p:nvPr/>
        </p:nvSpPr>
        <p:spPr>
          <a:xfrm rot="5400000">
            <a:off x="11612742" y="11795998"/>
            <a:ext cx="2213618" cy="3947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34" name="5_Connect 1_D 3.5">
            <a:extLst>
              <a:ext uri="{FF2B5EF4-FFF2-40B4-BE49-F238E27FC236}">
                <a16:creationId xmlns:a16="http://schemas.microsoft.com/office/drawing/2014/main" id="{136D1BCD-FD6C-60A4-0F59-021E5AF01036}"/>
              </a:ext>
            </a:extLst>
          </p:cNvPr>
          <p:cNvSpPr/>
          <p:nvPr/>
        </p:nvSpPr>
        <p:spPr>
          <a:xfrm rot="5400000">
            <a:off x="2643526" y="11940651"/>
            <a:ext cx="2213618" cy="3947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grpSp>
        <p:nvGrpSpPr>
          <p:cNvPr id="41" name="5_Cloud 3_D 1.5">
            <a:extLst>
              <a:ext uri="{FF2B5EF4-FFF2-40B4-BE49-F238E27FC236}">
                <a16:creationId xmlns:a16="http://schemas.microsoft.com/office/drawing/2014/main" id="{EBA0444B-CFCF-0AD7-3B70-B6FBCFCE224E}"/>
              </a:ext>
            </a:extLst>
          </p:cNvPr>
          <p:cNvGrpSpPr/>
          <p:nvPr/>
        </p:nvGrpSpPr>
        <p:grpSpPr>
          <a:xfrm>
            <a:off x="17697476" y="12579600"/>
            <a:ext cx="5244329" cy="4211976"/>
            <a:chOff x="17697476" y="12579600"/>
            <a:chExt cx="5244329" cy="4211976"/>
          </a:xfrm>
        </p:grpSpPr>
        <p:sp>
          <p:nvSpPr>
            <p:cNvPr id="32" name="Cloud 31">
              <a:extLst>
                <a:ext uri="{FF2B5EF4-FFF2-40B4-BE49-F238E27FC236}">
                  <a16:creationId xmlns:a16="http://schemas.microsoft.com/office/drawing/2014/main" id="{040D5233-BD03-8B26-DC70-F0D18E38F1F8}"/>
                </a:ext>
              </a:extLst>
            </p:cNvPr>
            <p:cNvSpPr/>
            <p:nvPr/>
          </p:nvSpPr>
          <p:spPr>
            <a:xfrm>
              <a:off x="17697476" y="12579600"/>
              <a:ext cx="5244329" cy="421197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3" name="_Point 3">
              <a:extLst>
                <a:ext uri="{FF2B5EF4-FFF2-40B4-BE49-F238E27FC236}">
                  <a16:creationId xmlns:a16="http://schemas.microsoft.com/office/drawing/2014/main" id="{C24B6E80-53B5-F633-7AD5-300CFF60A7DC}"/>
                </a:ext>
              </a:extLst>
            </p:cNvPr>
            <p:cNvSpPr txBox="1"/>
            <p:nvPr/>
          </p:nvSpPr>
          <p:spPr>
            <a:xfrm>
              <a:off x="19138917" y="14089664"/>
              <a:ext cx="3362939" cy="162964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a:t>
              </a:r>
            </a:p>
          </p:txBody>
        </p:sp>
      </p:grpSp>
      <p:pic>
        <p:nvPicPr>
          <p:cNvPr id="31" name="5_Router 3_D 1.0" descr="Icon&#10;&#10;Description automatically generated">
            <a:extLst>
              <a:ext uri="{FF2B5EF4-FFF2-40B4-BE49-F238E27FC236}">
                <a16:creationId xmlns:a16="http://schemas.microsoft.com/office/drawing/2014/main" id="{35B5C416-5A1C-FFF3-3E2A-82142036D6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86202" y="8106272"/>
            <a:ext cx="3342772" cy="2924926"/>
          </a:xfrm>
          <a:prstGeom prst="rect">
            <a:avLst/>
          </a:prstGeom>
        </p:spPr>
      </p:pic>
      <p:grpSp>
        <p:nvGrpSpPr>
          <p:cNvPr id="40" name="5_Cloud 2_D 0.5">
            <a:extLst>
              <a:ext uri="{FF2B5EF4-FFF2-40B4-BE49-F238E27FC236}">
                <a16:creationId xmlns:a16="http://schemas.microsoft.com/office/drawing/2014/main" id="{A219750F-214A-97A0-55E4-58BFB57B30DB}"/>
              </a:ext>
            </a:extLst>
          </p:cNvPr>
          <p:cNvGrpSpPr/>
          <p:nvPr/>
        </p:nvGrpSpPr>
        <p:grpSpPr>
          <a:xfrm>
            <a:off x="450194" y="11993354"/>
            <a:ext cx="7196554" cy="6999730"/>
            <a:chOff x="8451188" y="11993354"/>
            <a:chExt cx="7196554" cy="6999730"/>
          </a:xfrm>
        </p:grpSpPr>
        <p:sp>
          <p:nvSpPr>
            <p:cNvPr id="29" name="Cloud 28">
              <a:extLst>
                <a:ext uri="{FF2B5EF4-FFF2-40B4-BE49-F238E27FC236}">
                  <a16:creationId xmlns:a16="http://schemas.microsoft.com/office/drawing/2014/main" id="{96747419-0A5A-912D-A345-F9E500ACC557}"/>
                </a:ext>
              </a:extLst>
            </p:cNvPr>
            <p:cNvSpPr/>
            <p:nvPr/>
          </p:nvSpPr>
          <p:spPr>
            <a:xfrm>
              <a:off x="8451188" y="11993354"/>
              <a:ext cx="7196554" cy="6999730"/>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0" name="_Point 3">
              <a:extLst>
                <a:ext uri="{FF2B5EF4-FFF2-40B4-BE49-F238E27FC236}">
                  <a16:creationId xmlns:a16="http://schemas.microsoft.com/office/drawing/2014/main" id="{BB01FA0A-3873-CA02-9112-23B302BE6239}"/>
                </a:ext>
              </a:extLst>
            </p:cNvPr>
            <p:cNvSpPr txBox="1"/>
            <p:nvPr/>
          </p:nvSpPr>
          <p:spPr>
            <a:xfrm>
              <a:off x="10511567" y="14089664"/>
              <a:ext cx="3362939" cy="162428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Main</a:t>
              </a:r>
            </a:p>
          </p:txBody>
        </p:sp>
      </p:grpSp>
      <p:pic>
        <p:nvPicPr>
          <p:cNvPr id="28" name="5_Router 2_D 0.5" descr="Icon&#10;&#10;Description automatically generated">
            <a:extLst>
              <a:ext uri="{FF2B5EF4-FFF2-40B4-BE49-F238E27FC236}">
                <a16:creationId xmlns:a16="http://schemas.microsoft.com/office/drawing/2014/main" id="{76759C12-C019-07D5-7742-37070A5028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67608" y="8212117"/>
            <a:ext cx="3342772" cy="2924926"/>
          </a:xfrm>
          <a:prstGeom prst="rect">
            <a:avLst/>
          </a:prstGeom>
        </p:spPr>
      </p:pic>
      <p:grpSp>
        <p:nvGrpSpPr>
          <p:cNvPr id="39" name="5_Cloud 1_D 1.0">
            <a:extLst>
              <a:ext uri="{FF2B5EF4-FFF2-40B4-BE49-F238E27FC236}">
                <a16:creationId xmlns:a16="http://schemas.microsoft.com/office/drawing/2014/main" id="{FB6F9459-CE2B-4A35-52E7-92ACC8ED4F5F}"/>
              </a:ext>
            </a:extLst>
          </p:cNvPr>
          <p:cNvGrpSpPr/>
          <p:nvPr/>
        </p:nvGrpSpPr>
        <p:grpSpPr>
          <a:xfrm>
            <a:off x="9716372" y="12685445"/>
            <a:ext cx="5244329" cy="4211976"/>
            <a:chOff x="1192867" y="12685445"/>
            <a:chExt cx="5244329" cy="4211976"/>
          </a:xfrm>
        </p:grpSpPr>
        <p:sp>
          <p:nvSpPr>
            <p:cNvPr id="23" name="5_Cloud">
              <a:extLst>
                <a:ext uri="{FF2B5EF4-FFF2-40B4-BE49-F238E27FC236}">
                  <a16:creationId xmlns:a16="http://schemas.microsoft.com/office/drawing/2014/main" id="{B5713F85-7FDB-C16C-D5B8-36BF01D3E545}"/>
                </a:ext>
              </a:extLst>
            </p:cNvPr>
            <p:cNvSpPr/>
            <p:nvPr/>
          </p:nvSpPr>
          <p:spPr>
            <a:xfrm>
              <a:off x="1192867" y="12685445"/>
              <a:ext cx="5244329" cy="421197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_Point 3">
              <a:extLst>
                <a:ext uri="{FF2B5EF4-FFF2-40B4-BE49-F238E27FC236}">
                  <a16:creationId xmlns:a16="http://schemas.microsoft.com/office/drawing/2014/main" id="{827DB606-3596-2C37-2A73-7362D877443C}"/>
                </a:ext>
              </a:extLst>
            </p:cNvPr>
            <p:cNvSpPr txBox="1"/>
            <p:nvPr/>
          </p:nvSpPr>
          <p:spPr>
            <a:xfrm>
              <a:off x="2634308" y="14089664"/>
              <a:ext cx="3362939" cy="162964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R&amp;D</a:t>
              </a:r>
            </a:p>
          </p:txBody>
        </p:sp>
      </p:grpSp>
      <p:pic>
        <p:nvPicPr>
          <p:cNvPr id="8" name="5_Router 1" descr="Icon&#10;&#10;Description automatically generated">
            <a:extLst>
              <a:ext uri="{FF2B5EF4-FFF2-40B4-BE49-F238E27FC236}">
                <a16:creationId xmlns:a16="http://schemas.microsoft.com/office/drawing/2014/main" id="{F02976D0-9B1C-8263-D40A-2181B14329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1593" y="8212117"/>
            <a:ext cx="3342772" cy="2924926"/>
          </a:xfrm>
          <a:prstGeom prst="rect">
            <a:avLst/>
          </a:prstGeom>
        </p:spPr>
      </p:pic>
      <p:sp>
        <p:nvSpPr>
          <p:cNvPr id="14" name="6_Point 2">
            <a:extLst>
              <a:ext uri="{FF2B5EF4-FFF2-40B4-BE49-F238E27FC236}">
                <a16:creationId xmlns:a16="http://schemas.microsoft.com/office/drawing/2014/main" id="{F7302874-6FF6-4F12-9408-F903772FAD68}"/>
              </a:ext>
            </a:extLst>
          </p:cNvPr>
          <p:cNvSpPr txBox="1"/>
          <p:nvPr/>
        </p:nvSpPr>
        <p:spPr>
          <a:xfrm>
            <a:off x="854964" y="5467572"/>
            <a:ext cx="1231038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Into multiple logical subnets</a:t>
            </a:r>
          </a:p>
        </p:txBody>
      </p:sp>
      <p:sp>
        <p:nvSpPr>
          <p:cNvPr id="11" name="7_Point 3">
            <a:extLst>
              <a:ext uri="{FF2B5EF4-FFF2-40B4-BE49-F238E27FC236}">
                <a16:creationId xmlns:a16="http://schemas.microsoft.com/office/drawing/2014/main" id="{E64035EB-538E-4765-9879-52C9E87B8C6B}"/>
              </a:ext>
            </a:extLst>
          </p:cNvPr>
          <p:cNvSpPr txBox="1"/>
          <p:nvPr/>
        </p:nvSpPr>
        <p:spPr>
          <a:xfrm>
            <a:off x="854964" y="6859812"/>
            <a:ext cx="14199979"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Into multiple broadcast domains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LAN Router</a:t>
            </a:r>
          </a:p>
        </p:txBody>
      </p:sp>
    </p:spTree>
    <p:extLst>
      <p:ext uri="{BB962C8B-B14F-4D97-AF65-F5344CB8AC3E}">
        <p14:creationId xmlns:p14="http://schemas.microsoft.com/office/powerpoint/2010/main" val="5638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0_Router 2" descr="A picture containing text, computer&#10;&#10;Description automatically generated">
            <a:extLst>
              <a:ext uri="{FF2B5EF4-FFF2-40B4-BE49-F238E27FC236}">
                <a16:creationId xmlns:a16="http://schemas.microsoft.com/office/drawing/2014/main" id="{27AEA959-E723-9E33-9A4C-9C97678B4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16861" y="230444"/>
            <a:ext cx="7320146" cy="10328952"/>
          </a:xfrm>
          <a:prstGeom prst="rect">
            <a:avLst/>
          </a:prstGeom>
        </p:spPr>
      </p:pic>
      <p:pic>
        <p:nvPicPr>
          <p:cNvPr id="3" name="0_Router 1">
            <a:extLst>
              <a:ext uri="{FF2B5EF4-FFF2-40B4-BE49-F238E27FC236}">
                <a16:creationId xmlns:a16="http://schemas.microsoft.com/office/drawing/2014/main" id="{A564F351-DBF5-5F33-0E6B-57BC4F812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727" y="7272334"/>
            <a:ext cx="27289288" cy="323771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07571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Located on the boundary of LAN and WAN</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Usually includes WAN link</a:t>
            </a:r>
          </a:p>
        </p:txBody>
      </p:sp>
      <p:grpSp>
        <p:nvGrpSpPr>
          <p:cNvPr id="44" name="3_Connect ISP left">
            <a:extLst>
              <a:ext uri="{FF2B5EF4-FFF2-40B4-BE49-F238E27FC236}">
                <a16:creationId xmlns:a16="http://schemas.microsoft.com/office/drawing/2014/main" id="{0C4A523A-5C4B-BEC6-38A9-733B4314BE5D}"/>
              </a:ext>
            </a:extLst>
          </p:cNvPr>
          <p:cNvGrpSpPr/>
          <p:nvPr/>
        </p:nvGrpSpPr>
        <p:grpSpPr>
          <a:xfrm>
            <a:off x="375558" y="11745757"/>
            <a:ext cx="13292684" cy="5781116"/>
            <a:chOff x="440872" y="11223245"/>
            <a:chExt cx="13292684" cy="5781116"/>
          </a:xfrm>
        </p:grpSpPr>
        <p:sp>
          <p:nvSpPr>
            <p:cNvPr id="36" name="0_Connect left">
              <a:extLst>
                <a:ext uri="{FF2B5EF4-FFF2-40B4-BE49-F238E27FC236}">
                  <a16:creationId xmlns:a16="http://schemas.microsoft.com/office/drawing/2014/main" id="{249B477E-A97E-248B-9047-7EFA28E2045D}"/>
                </a:ext>
              </a:extLst>
            </p:cNvPr>
            <p:cNvSpPr/>
            <p:nvPr/>
          </p:nvSpPr>
          <p:spPr>
            <a:xfrm>
              <a:off x="4391966" y="13580919"/>
              <a:ext cx="8202927" cy="3539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17" name="Picture 16" descr="Icon&#10;&#10;Description automatically generated">
              <a:extLst>
                <a:ext uri="{FF2B5EF4-FFF2-40B4-BE49-F238E27FC236}">
                  <a16:creationId xmlns:a16="http://schemas.microsoft.com/office/drawing/2014/main" id="{CABA7E6F-7E7A-9A14-48FF-5235DBE522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30657" y="12305704"/>
              <a:ext cx="4202899" cy="2576317"/>
            </a:xfrm>
            <a:prstGeom prst="rect">
              <a:avLst/>
            </a:prstGeom>
          </p:spPr>
        </p:pic>
        <p:grpSp>
          <p:nvGrpSpPr>
            <p:cNvPr id="26" name="Group 25">
              <a:extLst>
                <a:ext uri="{FF2B5EF4-FFF2-40B4-BE49-F238E27FC236}">
                  <a16:creationId xmlns:a16="http://schemas.microsoft.com/office/drawing/2014/main" id="{832A5877-2E60-EE5E-5266-132837499371}"/>
                </a:ext>
              </a:extLst>
            </p:cNvPr>
            <p:cNvGrpSpPr/>
            <p:nvPr/>
          </p:nvGrpSpPr>
          <p:grpSpPr>
            <a:xfrm>
              <a:off x="440872" y="11223245"/>
              <a:ext cx="6405802" cy="5781116"/>
              <a:chOff x="854964" y="11125274"/>
              <a:chExt cx="8243466" cy="7439573"/>
            </a:xfrm>
          </p:grpSpPr>
          <p:pic>
            <p:nvPicPr>
              <p:cNvPr id="24" name="Picture 23" descr="A picture containing text, electronics, display, computer&#10;&#10;Description automatically generated">
                <a:extLst>
                  <a:ext uri="{FF2B5EF4-FFF2-40B4-BE49-F238E27FC236}">
                    <a16:creationId xmlns:a16="http://schemas.microsoft.com/office/drawing/2014/main" id="{FD1CA3BD-902E-D242-F6B7-6EFFC972B0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4" y="11125274"/>
                <a:ext cx="8243466" cy="7439573"/>
              </a:xfrm>
              <a:prstGeom prst="rect">
                <a:avLst/>
              </a:prstGeom>
            </p:spPr>
          </p:pic>
          <p:sp>
            <p:nvSpPr>
              <p:cNvPr id="25" name="_Point 2">
                <a:extLst>
                  <a:ext uri="{FF2B5EF4-FFF2-40B4-BE49-F238E27FC236}">
                    <a16:creationId xmlns:a16="http://schemas.microsoft.com/office/drawing/2014/main" id="{D5CB77D8-6C8F-1AB7-C19B-1C8DEA8E39AF}"/>
                  </a:ext>
                </a:extLst>
              </p:cNvPr>
              <p:cNvSpPr txBox="1"/>
              <p:nvPr/>
            </p:nvSpPr>
            <p:spPr>
              <a:xfrm>
                <a:off x="4387379" y="13906341"/>
                <a:ext cx="1607022" cy="910961"/>
              </a:xfrm>
              <a:prstGeom prst="rect">
                <a:avLst/>
              </a:prstGeom>
              <a:solidFill>
                <a:srgbClr val="FFFFFF">
                  <a:alpha val="50196"/>
                </a:srgbClr>
              </a:solidFill>
            </p:spPr>
            <p:txBody>
              <a:bodyPr wrap="square">
                <a:spAutoFit/>
              </a:bodyPr>
              <a:lstStyle/>
              <a:p>
                <a:r>
                  <a:rPr lang="en-US" sz="4000" dirty="0">
                    <a:latin typeface="Arial" panose="020B0604020202020204" pitchFamily="34" charset="0"/>
                    <a:cs typeface="Arial" panose="020B0604020202020204" pitchFamily="34" charset="0"/>
                  </a:rPr>
                  <a:t>LAN</a:t>
                </a:r>
              </a:p>
            </p:txBody>
          </p:sp>
        </p:grpSp>
        <p:pic>
          <p:nvPicPr>
            <p:cNvPr id="27" name="2_Router" descr="Icon&#10;&#10;Description automatically generated">
              <a:extLst>
                <a:ext uri="{FF2B5EF4-FFF2-40B4-BE49-F238E27FC236}">
                  <a16:creationId xmlns:a16="http://schemas.microsoft.com/office/drawing/2014/main" id="{F66EA526-B2C7-DFF9-D663-09F30BF070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12676" y="12893659"/>
              <a:ext cx="2087070" cy="1826186"/>
            </a:xfrm>
            <a:prstGeom prst="rect">
              <a:avLst/>
            </a:prstGeom>
          </p:spPr>
        </p:pic>
        <p:sp>
          <p:nvSpPr>
            <p:cNvPr id="42" name="_Point 2">
              <a:extLst>
                <a:ext uri="{FF2B5EF4-FFF2-40B4-BE49-F238E27FC236}">
                  <a16:creationId xmlns:a16="http://schemas.microsoft.com/office/drawing/2014/main" id="{3C79C6C0-1E18-CBA5-ED0D-0EF8A94CE62B}"/>
                </a:ext>
              </a:extLst>
            </p:cNvPr>
            <p:cNvSpPr txBox="1"/>
            <p:nvPr/>
          </p:nvSpPr>
          <p:spPr>
            <a:xfrm>
              <a:off x="10105564" y="13275896"/>
              <a:ext cx="3060009" cy="1015663"/>
            </a:xfrm>
            <a:prstGeom prst="rect">
              <a:avLst/>
            </a:prstGeom>
            <a:solidFill>
              <a:srgbClr val="FFFFFF">
                <a:alpha val="50196"/>
              </a:srgbClr>
            </a:solidFill>
          </p:spPr>
          <p:txBody>
            <a:bodyPr wrap="square">
              <a:spAutoFit/>
            </a:bodyPr>
            <a:lstStyle/>
            <a:p>
              <a:r>
                <a:rPr lang="en-US" sz="6000" b="1" dirty="0">
                  <a:latin typeface="Arial" panose="020B0604020202020204" pitchFamily="34" charset="0"/>
                  <a:cs typeface="Arial" panose="020B0604020202020204" pitchFamily="34" charset="0"/>
                </a:rPr>
                <a:t>Internet</a:t>
              </a:r>
            </a:p>
          </p:txBody>
        </p:sp>
      </p:grpSp>
      <p:grpSp>
        <p:nvGrpSpPr>
          <p:cNvPr id="45" name="4_Connect LANs">
            <a:extLst>
              <a:ext uri="{FF2B5EF4-FFF2-40B4-BE49-F238E27FC236}">
                <a16:creationId xmlns:a16="http://schemas.microsoft.com/office/drawing/2014/main" id="{9C438CBF-0FB8-20ED-C420-CD5696BDA0A5}"/>
              </a:ext>
            </a:extLst>
          </p:cNvPr>
          <p:cNvGrpSpPr/>
          <p:nvPr/>
        </p:nvGrpSpPr>
        <p:grpSpPr>
          <a:xfrm>
            <a:off x="14271579" y="11443330"/>
            <a:ext cx="21695059" cy="5795546"/>
            <a:chOff x="14010323" y="10920818"/>
            <a:chExt cx="21695059" cy="5795546"/>
          </a:xfrm>
        </p:grpSpPr>
        <p:sp>
          <p:nvSpPr>
            <p:cNvPr id="37" name="0_Connect left">
              <a:extLst>
                <a:ext uri="{FF2B5EF4-FFF2-40B4-BE49-F238E27FC236}">
                  <a16:creationId xmlns:a16="http://schemas.microsoft.com/office/drawing/2014/main" id="{1AC08DD0-D7F6-ECEC-0843-A77796C87759}"/>
                </a:ext>
              </a:extLst>
            </p:cNvPr>
            <p:cNvSpPr/>
            <p:nvPr/>
          </p:nvSpPr>
          <p:spPr>
            <a:xfrm>
              <a:off x="17807478" y="13267404"/>
              <a:ext cx="14237058" cy="3093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grpSp>
          <p:nvGrpSpPr>
            <p:cNvPr id="28" name="Group 27">
              <a:extLst>
                <a:ext uri="{FF2B5EF4-FFF2-40B4-BE49-F238E27FC236}">
                  <a16:creationId xmlns:a16="http://schemas.microsoft.com/office/drawing/2014/main" id="{F9BFF85F-18F6-0143-42C3-4947B28FFAC5}"/>
                </a:ext>
              </a:extLst>
            </p:cNvPr>
            <p:cNvGrpSpPr/>
            <p:nvPr/>
          </p:nvGrpSpPr>
          <p:grpSpPr>
            <a:xfrm>
              <a:off x="29299580" y="10920818"/>
              <a:ext cx="6405802" cy="5781116"/>
              <a:chOff x="854964" y="11125274"/>
              <a:chExt cx="8243466" cy="7439573"/>
            </a:xfrm>
          </p:grpSpPr>
          <p:pic>
            <p:nvPicPr>
              <p:cNvPr id="29" name="Picture 28" descr="A picture containing text, electronics, display, computer&#10;&#10;Description automatically generated">
                <a:extLst>
                  <a:ext uri="{FF2B5EF4-FFF2-40B4-BE49-F238E27FC236}">
                    <a16:creationId xmlns:a16="http://schemas.microsoft.com/office/drawing/2014/main" id="{C8DEFDC0-97AE-A214-92EA-BF2EB0D993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4" y="11125274"/>
                <a:ext cx="8243466" cy="7439573"/>
              </a:xfrm>
              <a:prstGeom prst="rect">
                <a:avLst/>
              </a:prstGeom>
            </p:spPr>
          </p:pic>
          <p:sp>
            <p:nvSpPr>
              <p:cNvPr id="30" name="_Point 2">
                <a:extLst>
                  <a:ext uri="{FF2B5EF4-FFF2-40B4-BE49-F238E27FC236}">
                    <a16:creationId xmlns:a16="http://schemas.microsoft.com/office/drawing/2014/main" id="{0994B62A-4CF5-5211-680C-23F925407950}"/>
                  </a:ext>
                </a:extLst>
              </p:cNvPr>
              <p:cNvSpPr txBox="1"/>
              <p:nvPr/>
            </p:nvSpPr>
            <p:spPr>
              <a:xfrm>
                <a:off x="4387379" y="13906341"/>
                <a:ext cx="1607022" cy="910961"/>
              </a:xfrm>
              <a:prstGeom prst="rect">
                <a:avLst/>
              </a:prstGeom>
              <a:solidFill>
                <a:srgbClr val="FFFFFF">
                  <a:alpha val="50196"/>
                </a:srgbClr>
              </a:solidFill>
            </p:spPr>
            <p:txBody>
              <a:bodyPr wrap="square">
                <a:spAutoFit/>
              </a:bodyPr>
              <a:lstStyle/>
              <a:p>
                <a:r>
                  <a:rPr lang="en-US" sz="4000" dirty="0">
                    <a:latin typeface="Arial" panose="020B0604020202020204" pitchFamily="34" charset="0"/>
                    <a:cs typeface="Arial" panose="020B0604020202020204" pitchFamily="34" charset="0"/>
                  </a:rPr>
                  <a:t>LAN</a:t>
                </a:r>
              </a:p>
            </p:txBody>
          </p:sp>
        </p:grpSp>
        <p:grpSp>
          <p:nvGrpSpPr>
            <p:cNvPr id="31" name="Group 30">
              <a:extLst>
                <a:ext uri="{FF2B5EF4-FFF2-40B4-BE49-F238E27FC236}">
                  <a16:creationId xmlns:a16="http://schemas.microsoft.com/office/drawing/2014/main" id="{9641DF66-F793-FF5C-F469-06BC6A0C1236}"/>
                </a:ext>
              </a:extLst>
            </p:cNvPr>
            <p:cNvGrpSpPr/>
            <p:nvPr/>
          </p:nvGrpSpPr>
          <p:grpSpPr>
            <a:xfrm>
              <a:off x="14010323" y="10935248"/>
              <a:ext cx="6405802" cy="5781116"/>
              <a:chOff x="854964" y="11125274"/>
              <a:chExt cx="8243466" cy="7439573"/>
            </a:xfrm>
          </p:grpSpPr>
          <p:pic>
            <p:nvPicPr>
              <p:cNvPr id="32" name="Picture 31" descr="A picture containing text, electronics, display, computer&#10;&#10;Description automatically generated">
                <a:extLst>
                  <a:ext uri="{FF2B5EF4-FFF2-40B4-BE49-F238E27FC236}">
                    <a16:creationId xmlns:a16="http://schemas.microsoft.com/office/drawing/2014/main" id="{C0BCB704-B91F-C94A-1953-21C6064EE1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4" y="11125274"/>
                <a:ext cx="8243466" cy="7439573"/>
              </a:xfrm>
              <a:prstGeom prst="rect">
                <a:avLst/>
              </a:prstGeom>
            </p:spPr>
          </p:pic>
          <p:sp>
            <p:nvSpPr>
              <p:cNvPr id="33" name="_Point 2">
                <a:extLst>
                  <a:ext uri="{FF2B5EF4-FFF2-40B4-BE49-F238E27FC236}">
                    <a16:creationId xmlns:a16="http://schemas.microsoft.com/office/drawing/2014/main" id="{E488E60D-5928-483F-FC11-2112F3EB171E}"/>
                  </a:ext>
                </a:extLst>
              </p:cNvPr>
              <p:cNvSpPr txBox="1"/>
              <p:nvPr/>
            </p:nvSpPr>
            <p:spPr>
              <a:xfrm>
                <a:off x="4387379" y="13906341"/>
                <a:ext cx="1607022" cy="910961"/>
              </a:xfrm>
              <a:prstGeom prst="rect">
                <a:avLst/>
              </a:prstGeom>
              <a:solidFill>
                <a:srgbClr val="FFFFFF">
                  <a:alpha val="50196"/>
                </a:srgbClr>
              </a:solidFill>
            </p:spPr>
            <p:txBody>
              <a:bodyPr wrap="square">
                <a:spAutoFit/>
              </a:bodyPr>
              <a:lstStyle/>
              <a:p>
                <a:r>
                  <a:rPr lang="en-US" sz="4000" dirty="0">
                    <a:latin typeface="Arial" panose="020B0604020202020204" pitchFamily="34" charset="0"/>
                    <a:cs typeface="Arial" panose="020B0604020202020204" pitchFamily="34" charset="0"/>
                  </a:rPr>
                  <a:t>LAN</a:t>
                </a:r>
              </a:p>
            </p:txBody>
          </p:sp>
        </p:grpSp>
        <p:pic>
          <p:nvPicPr>
            <p:cNvPr id="35" name="2_Router" descr="Icon&#10;&#10;Description automatically generated">
              <a:extLst>
                <a:ext uri="{FF2B5EF4-FFF2-40B4-BE49-F238E27FC236}">
                  <a16:creationId xmlns:a16="http://schemas.microsoft.com/office/drawing/2014/main" id="{4460E4AA-FD7B-022E-CE5E-A622FCD379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599656" y="12620723"/>
              <a:ext cx="2085943" cy="1825200"/>
            </a:xfrm>
            <a:prstGeom prst="rect">
              <a:avLst/>
            </a:prstGeom>
          </p:spPr>
        </p:pic>
        <p:pic>
          <p:nvPicPr>
            <p:cNvPr id="39" name="2_Router" descr="Icon&#10;&#10;Description automatically generated">
              <a:extLst>
                <a:ext uri="{FF2B5EF4-FFF2-40B4-BE49-F238E27FC236}">
                  <a16:creationId xmlns:a16="http://schemas.microsoft.com/office/drawing/2014/main" id="{72732728-EDE1-E5B6-DDCB-8A377F1C61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32582" y="12554288"/>
              <a:ext cx="2085943" cy="1825200"/>
            </a:xfrm>
            <a:prstGeom prst="rect">
              <a:avLst/>
            </a:prstGeom>
          </p:spPr>
        </p:pic>
        <p:pic>
          <p:nvPicPr>
            <p:cNvPr id="40" name="Picture 39" descr="Icon&#10;&#10;Description automatically generated">
              <a:extLst>
                <a:ext uri="{FF2B5EF4-FFF2-40B4-BE49-F238E27FC236}">
                  <a16:creationId xmlns:a16="http://schemas.microsoft.com/office/drawing/2014/main" id="{9BCD0F8B-2E96-A29E-374A-1FF097EBDF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192312" y="12305704"/>
              <a:ext cx="3675325" cy="2252922"/>
            </a:xfrm>
            <a:prstGeom prst="rect">
              <a:avLst/>
            </a:prstGeom>
          </p:spPr>
        </p:pic>
        <p:sp>
          <p:nvSpPr>
            <p:cNvPr id="43" name="_Point 2">
              <a:extLst>
                <a:ext uri="{FF2B5EF4-FFF2-40B4-BE49-F238E27FC236}">
                  <a16:creationId xmlns:a16="http://schemas.microsoft.com/office/drawing/2014/main" id="{9A073DC9-9281-324F-7A45-B1F2E353C1DD}"/>
                </a:ext>
              </a:extLst>
            </p:cNvPr>
            <p:cNvSpPr txBox="1"/>
            <p:nvPr/>
          </p:nvSpPr>
          <p:spPr>
            <a:xfrm>
              <a:off x="23650484" y="13106963"/>
              <a:ext cx="2932431" cy="952612"/>
            </a:xfrm>
            <a:prstGeom prst="rect">
              <a:avLst/>
            </a:prstGeom>
            <a:solidFill>
              <a:srgbClr val="FFFFFF">
                <a:alpha val="50196"/>
              </a:srgbClr>
            </a:solidFill>
          </p:spPr>
          <p:txBody>
            <a:bodyPr wrap="square">
              <a:spAutoFit/>
            </a:bodyPr>
            <a:lstStyle/>
            <a:p>
              <a:r>
                <a:rPr lang="en-US" sz="5500" b="1" dirty="0">
                  <a:latin typeface="Arial" panose="020B0604020202020204" pitchFamily="34" charset="0"/>
                  <a:cs typeface="Arial" panose="020B0604020202020204" pitchFamily="34" charset="0"/>
                </a:rPr>
                <a:t>Internet</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WAN Router (Edge/Border)</a:t>
            </a:r>
          </a:p>
        </p:txBody>
      </p:sp>
    </p:spTree>
    <p:extLst>
      <p:ext uri="{BB962C8B-B14F-4D97-AF65-F5344CB8AC3E}">
        <p14:creationId xmlns:p14="http://schemas.microsoft.com/office/powerpoint/2010/main" val="229411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2" name="1_Physical text 2">
            <a:extLst>
              <a:ext uri="{FF2B5EF4-FFF2-40B4-BE49-F238E27FC236}">
                <a16:creationId xmlns:a16="http://schemas.microsoft.com/office/drawing/2014/main" id="{DC206631-2BB1-E97D-99CB-68DAFC1777DC}"/>
              </a:ext>
            </a:extLst>
          </p:cNvPr>
          <p:cNvSpPr txBox="1"/>
          <p:nvPr/>
        </p:nvSpPr>
        <p:spPr>
          <a:xfrm>
            <a:off x="23512773" y="16587653"/>
            <a:ext cx="1262235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Cables/Electrical/Mechanical</a:t>
            </a:r>
          </a:p>
        </p:txBody>
      </p:sp>
      <p:sp>
        <p:nvSpPr>
          <p:cNvPr id="52" name="1_Physical text 1">
            <a:extLst>
              <a:ext uri="{FF2B5EF4-FFF2-40B4-BE49-F238E27FC236}">
                <a16:creationId xmlns:a16="http://schemas.microsoft.com/office/drawing/2014/main" id="{155386C3-AAC1-8DFF-2400-25E0609F3392}"/>
              </a:ext>
            </a:extLst>
          </p:cNvPr>
          <p:cNvSpPr txBox="1"/>
          <p:nvPr/>
        </p:nvSpPr>
        <p:spPr>
          <a:xfrm>
            <a:off x="27085994" y="14880056"/>
            <a:ext cx="599471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Physical</a:t>
            </a:r>
          </a:p>
        </p:txBody>
      </p:sp>
      <p:pic>
        <p:nvPicPr>
          <p:cNvPr id="6" name="1_RJ45" descr="A picture containing indoor, container&#10;&#10;Description automatically generated">
            <a:extLst>
              <a:ext uri="{FF2B5EF4-FFF2-40B4-BE49-F238E27FC236}">
                <a16:creationId xmlns:a16="http://schemas.microsoft.com/office/drawing/2014/main" id="{C70A2B1F-5FB2-89CB-414D-0440649BFF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29857" y="14707992"/>
            <a:ext cx="2982961" cy="3366856"/>
          </a:xfrm>
          <a:prstGeom prst="rect">
            <a:avLst/>
          </a:prstGeom>
        </p:spPr>
      </p:pic>
      <p:pic>
        <p:nvPicPr>
          <p:cNvPr id="10" name="1_cable">
            <a:extLst>
              <a:ext uri="{FF2B5EF4-FFF2-40B4-BE49-F238E27FC236}">
                <a16:creationId xmlns:a16="http://schemas.microsoft.com/office/drawing/2014/main" id="{81198062-4473-1C54-13EC-C894007840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76846" y="15076158"/>
            <a:ext cx="5511084" cy="2485109"/>
          </a:xfrm>
          <a:prstGeom prst="rect">
            <a:avLst/>
          </a:prstGeom>
        </p:spPr>
      </p:pic>
      <p:grpSp>
        <p:nvGrpSpPr>
          <p:cNvPr id="38" name="1_Physical layer">
            <a:extLst>
              <a:ext uri="{FF2B5EF4-FFF2-40B4-BE49-F238E27FC236}">
                <a16:creationId xmlns:a16="http://schemas.microsoft.com/office/drawing/2014/main" id="{4D869F95-8DE4-0983-A063-6D574E56F242}"/>
              </a:ext>
            </a:extLst>
          </p:cNvPr>
          <p:cNvGrpSpPr/>
          <p:nvPr/>
        </p:nvGrpSpPr>
        <p:grpSpPr>
          <a:xfrm>
            <a:off x="440872" y="15559027"/>
            <a:ext cx="8935974" cy="1664787"/>
            <a:chOff x="440872" y="16048882"/>
            <a:chExt cx="8935974" cy="1664787"/>
          </a:xfrm>
        </p:grpSpPr>
        <p:sp>
          <p:nvSpPr>
            <p:cNvPr id="2" name="Rectangle 1">
              <a:extLst>
                <a:ext uri="{FF2B5EF4-FFF2-40B4-BE49-F238E27FC236}">
                  <a16:creationId xmlns:a16="http://schemas.microsoft.com/office/drawing/2014/main" id="{2DF0D23A-60D5-AEA2-DD23-0852118D7D4B}"/>
                </a:ext>
              </a:extLst>
            </p:cNvPr>
            <p:cNvSpPr/>
            <p:nvPr/>
          </p:nvSpPr>
          <p:spPr>
            <a:xfrm>
              <a:off x="440872" y="16048882"/>
              <a:ext cx="8935974" cy="1664787"/>
            </a:xfrm>
            <a:prstGeom prst="rect">
              <a:avLst/>
            </a:prstGeom>
            <a:solidFill>
              <a:srgbClr val="EF44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_Point 3">
              <a:extLst>
                <a:ext uri="{FF2B5EF4-FFF2-40B4-BE49-F238E27FC236}">
                  <a16:creationId xmlns:a16="http://schemas.microsoft.com/office/drawing/2014/main" id="{E64035EB-538E-4765-9879-52C9E87B8C6B}"/>
                </a:ext>
              </a:extLst>
            </p:cNvPr>
            <p:cNvSpPr txBox="1"/>
            <p:nvPr/>
          </p:nvSpPr>
          <p:spPr>
            <a:xfrm>
              <a:off x="891865" y="16201687"/>
              <a:ext cx="84849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Physical (Layer 1)</a:t>
              </a:r>
            </a:p>
          </p:txBody>
        </p:sp>
      </p:grpSp>
      <p:sp>
        <p:nvSpPr>
          <p:cNvPr id="35" name="2_Data link layer text">
            <a:extLst>
              <a:ext uri="{FF2B5EF4-FFF2-40B4-BE49-F238E27FC236}">
                <a16:creationId xmlns:a16="http://schemas.microsoft.com/office/drawing/2014/main" id="{6ABB19B5-54A4-AF98-3168-110A14663594}"/>
              </a:ext>
            </a:extLst>
          </p:cNvPr>
          <p:cNvSpPr txBox="1"/>
          <p:nvPr/>
        </p:nvSpPr>
        <p:spPr>
          <a:xfrm>
            <a:off x="9712885" y="10386558"/>
            <a:ext cx="1459491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MAC Address: 12:34:56:78:9A:BC</a:t>
            </a:r>
          </a:p>
        </p:txBody>
      </p:sp>
      <p:grpSp>
        <p:nvGrpSpPr>
          <p:cNvPr id="39" name="2_Data link layer">
            <a:extLst>
              <a:ext uri="{FF2B5EF4-FFF2-40B4-BE49-F238E27FC236}">
                <a16:creationId xmlns:a16="http://schemas.microsoft.com/office/drawing/2014/main" id="{459E1106-0BC4-776E-C85D-206B11B57300}"/>
              </a:ext>
            </a:extLst>
          </p:cNvPr>
          <p:cNvGrpSpPr/>
          <p:nvPr/>
        </p:nvGrpSpPr>
        <p:grpSpPr>
          <a:xfrm>
            <a:off x="440870" y="10232938"/>
            <a:ext cx="8935974" cy="1664787"/>
            <a:chOff x="440870" y="10062353"/>
            <a:chExt cx="8935974" cy="1664787"/>
          </a:xfrm>
        </p:grpSpPr>
        <p:sp>
          <p:nvSpPr>
            <p:cNvPr id="23" name="Rectangle 22">
              <a:extLst>
                <a:ext uri="{FF2B5EF4-FFF2-40B4-BE49-F238E27FC236}">
                  <a16:creationId xmlns:a16="http://schemas.microsoft.com/office/drawing/2014/main" id="{20DD19D0-DAAC-F7F4-28CD-0397E9F9C637}"/>
                </a:ext>
              </a:extLst>
            </p:cNvPr>
            <p:cNvSpPr/>
            <p:nvPr/>
          </p:nvSpPr>
          <p:spPr>
            <a:xfrm>
              <a:off x="440870" y="10062353"/>
              <a:ext cx="8935974" cy="1664787"/>
            </a:xfrm>
            <a:prstGeom prst="rect">
              <a:avLst/>
            </a:prstGeom>
            <a:solidFill>
              <a:srgbClr val="F89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_Point 3">
              <a:extLst>
                <a:ext uri="{FF2B5EF4-FFF2-40B4-BE49-F238E27FC236}">
                  <a16:creationId xmlns:a16="http://schemas.microsoft.com/office/drawing/2014/main" id="{EDCE41DA-840F-84FB-F535-4E2A21EDE166}"/>
                </a:ext>
              </a:extLst>
            </p:cNvPr>
            <p:cNvSpPr txBox="1"/>
            <p:nvPr/>
          </p:nvSpPr>
          <p:spPr>
            <a:xfrm>
              <a:off x="891865" y="10312153"/>
              <a:ext cx="826536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link (Layer 2)</a:t>
              </a:r>
            </a:p>
          </p:txBody>
        </p:sp>
      </p:grpSp>
      <p:sp>
        <p:nvSpPr>
          <p:cNvPr id="36" name="2_Data link layer text 2">
            <a:extLst>
              <a:ext uri="{FF2B5EF4-FFF2-40B4-BE49-F238E27FC236}">
                <a16:creationId xmlns:a16="http://schemas.microsoft.com/office/drawing/2014/main" id="{B1CA52F3-EB40-12EF-BB23-B341E2863982}"/>
              </a:ext>
            </a:extLst>
          </p:cNvPr>
          <p:cNvSpPr txBox="1"/>
          <p:nvPr/>
        </p:nvSpPr>
        <p:spPr>
          <a:xfrm>
            <a:off x="25133402" y="13287789"/>
            <a:ext cx="1113921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Same physical network</a:t>
            </a:r>
          </a:p>
        </p:txBody>
      </p:sp>
      <p:sp>
        <p:nvSpPr>
          <p:cNvPr id="51" name="2_Data link layer text 1">
            <a:extLst>
              <a:ext uri="{FF2B5EF4-FFF2-40B4-BE49-F238E27FC236}">
                <a16:creationId xmlns:a16="http://schemas.microsoft.com/office/drawing/2014/main" id="{B2D8CCA4-5522-7023-0684-B4D684994400}"/>
              </a:ext>
            </a:extLst>
          </p:cNvPr>
          <p:cNvSpPr txBox="1"/>
          <p:nvPr/>
        </p:nvSpPr>
        <p:spPr>
          <a:xfrm>
            <a:off x="25873814" y="11788391"/>
            <a:ext cx="9225655"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Node to node</a:t>
            </a:r>
          </a:p>
        </p:txBody>
      </p:sp>
      <p:grpSp>
        <p:nvGrpSpPr>
          <p:cNvPr id="62" name="2_Node to node">
            <a:extLst>
              <a:ext uri="{FF2B5EF4-FFF2-40B4-BE49-F238E27FC236}">
                <a16:creationId xmlns:a16="http://schemas.microsoft.com/office/drawing/2014/main" id="{1670A760-8407-50DD-AD39-FC475DD3C00C}"/>
              </a:ext>
            </a:extLst>
          </p:cNvPr>
          <p:cNvGrpSpPr/>
          <p:nvPr/>
        </p:nvGrpSpPr>
        <p:grpSpPr>
          <a:xfrm>
            <a:off x="24978470" y="9606042"/>
            <a:ext cx="9710278" cy="2356838"/>
            <a:chOff x="24978470" y="9606042"/>
            <a:chExt cx="9710278" cy="2356838"/>
          </a:xfrm>
        </p:grpSpPr>
        <p:sp>
          <p:nvSpPr>
            <p:cNvPr id="34" name="5_Connect 4_D 3.5">
              <a:extLst>
                <a:ext uri="{FF2B5EF4-FFF2-40B4-BE49-F238E27FC236}">
                  <a16:creationId xmlns:a16="http://schemas.microsoft.com/office/drawing/2014/main" id="{5D781E24-1FB9-1CDC-4CF4-35C8DA70D596}"/>
                </a:ext>
              </a:extLst>
            </p:cNvPr>
            <p:cNvSpPr/>
            <p:nvPr/>
          </p:nvSpPr>
          <p:spPr>
            <a:xfrm>
              <a:off x="26956977" y="10450185"/>
              <a:ext cx="6059393" cy="5552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32" name="4_N1">
              <a:extLst>
                <a:ext uri="{FF2B5EF4-FFF2-40B4-BE49-F238E27FC236}">
                  <a16:creationId xmlns:a16="http://schemas.microsoft.com/office/drawing/2014/main" id="{18160997-612C-1FCE-38D9-919BB939BA6B}"/>
                </a:ext>
              </a:extLst>
            </p:cNvPr>
            <p:cNvSpPr/>
            <p:nvPr/>
          </p:nvSpPr>
          <p:spPr>
            <a:xfrm>
              <a:off x="24978470" y="9742194"/>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4_N1">
              <a:extLst>
                <a:ext uri="{FF2B5EF4-FFF2-40B4-BE49-F238E27FC236}">
                  <a16:creationId xmlns:a16="http://schemas.microsoft.com/office/drawing/2014/main" id="{719D4563-B862-A306-31AB-17F9D62076C4}"/>
                </a:ext>
              </a:extLst>
            </p:cNvPr>
            <p:cNvSpPr/>
            <p:nvPr/>
          </p:nvSpPr>
          <p:spPr>
            <a:xfrm>
              <a:off x="32468062" y="9606042"/>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4" name="3_Rotuer text 2">
            <a:extLst>
              <a:ext uri="{FF2B5EF4-FFF2-40B4-BE49-F238E27FC236}">
                <a16:creationId xmlns:a16="http://schemas.microsoft.com/office/drawing/2014/main" id="{60425B83-0052-D4D6-400D-21F295260D14}"/>
              </a:ext>
            </a:extLst>
          </p:cNvPr>
          <p:cNvSpPr txBox="1"/>
          <p:nvPr/>
        </p:nvSpPr>
        <p:spPr>
          <a:xfrm>
            <a:off x="25358683" y="8114582"/>
            <a:ext cx="870908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to network</a:t>
            </a:r>
          </a:p>
        </p:txBody>
      </p:sp>
      <p:sp>
        <p:nvSpPr>
          <p:cNvPr id="53" name="3_Rotuer text 1">
            <a:extLst>
              <a:ext uri="{FF2B5EF4-FFF2-40B4-BE49-F238E27FC236}">
                <a16:creationId xmlns:a16="http://schemas.microsoft.com/office/drawing/2014/main" id="{022FFE12-5E58-64A3-8638-07D1DF0B67F4}"/>
              </a:ext>
            </a:extLst>
          </p:cNvPr>
          <p:cNvSpPr txBox="1"/>
          <p:nvPr/>
        </p:nvSpPr>
        <p:spPr>
          <a:xfrm>
            <a:off x="27260139" y="6554680"/>
            <a:ext cx="564642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Routing</a:t>
            </a:r>
          </a:p>
        </p:txBody>
      </p:sp>
      <p:grpSp>
        <p:nvGrpSpPr>
          <p:cNvPr id="63" name="3_Router diagram">
            <a:extLst>
              <a:ext uri="{FF2B5EF4-FFF2-40B4-BE49-F238E27FC236}">
                <a16:creationId xmlns:a16="http://schemas.microsoft.com/office/drawing/2014/main" id="{766EBC6B-B3D2-9B5D-F3F5-3A9D06A101CF}"/>
              </a:ext>
            </a:extLst>
          </p:cNvPr>
          <p:cNvGrpSpPr/>
          <p:nvPr/>
        </p:nvGrpSpPr>
        <p:grpSpPr>
          <a:xfrm>
            <a:off x="21189603" y="2422389"/>
            <a:ext cx="14880212" cy="4019574"/>
            <a:chOff x="21189603" y="2422389"/>
            <a:chExt cx="14880212" cy="4019574"/>
          </a:xfrm>
        </p:grpSpPr>
        <p:sp>
          <p:nvSpPr>
            <p:cNvPr id="47" name="5_Connect 4_D 3.5">
              <a:extLst>
                <a:ext uri="{FF2B5EF4-FFF2-40B4-BE49-F238E27FC236}">
                  <a16:creationId xmlns:a16="http://schemas.microsoft.com/office/drawing/2014/main" id="{AAD65F4B-584A-F366-4FBD-6516DE95D66E}"/>
                </a:ext>
              </a:extLst>
            </p:cNvPr>
            <p:cNvSpPr/>
            <p:nvPr/>
          </p:nvSpPr>
          <p:spPr>
            <a:xfrm>
              <a:off x="31655767" y="4974669"/>
              <a:ext cx="2741670" cy="5654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48" name="4_N1">
              <a:extLst>
                <a:ext uri="{FF2B5EF4-FFF2-40B4-BE49-F238E27FC236}">
                  <a16:creationId xmlns:a16="http://schemas.microsoft.com/office/drawing/2014/main" id="{093F4F90-4DE6-F19F-71CE-94A2D0FA0D9B}"/>
                </a:ext>
              </a:extLst>
            </p:cNvPr>
            <p:cNvSpPr/>
            <p:nvPr/>
          </p:nvSpPr>
          <p:spPr>
            <a:xfrm>
              <a:off x="29713226" y="4221277"/>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4_N1">
              <a:extLst>
                <a:ext uri="{FF2B5EF4-FFF2-40B4-BE49-F238E27FC236}">
                  <a16:creationId xmlns:a16="http://schemas.microsoft.com/office/drawing/2014/main" id="{67AC1B03-FB6B-7584-A6D4-8C3248774CA0}"/>
                </a:ext>
              </a:extLst>
            </p:cNvPr>
            <p:cNvSpPr/>
            <p:nvPr/>
          </p:nvSpPr>
          <p:spPr>
            <a:xfrm>
              <a:off x="33849129" y="4130526"/>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5_Connect 4_D 3.5">
              <a:extLst>
                <a:ext uri="{FF2B5EF4-FFF2-40B4-BE49-F238E27FC236}">
                  <a16:creationId xmlns:a16="http://schemas.microsoft.com/office/drawing/2014/main" id="{E662AB75-B827-B1E1-EA41-74F9370E52C4}"/>
                </a:ext>
              </a:extLst>
            </p:cNvPr>
            <p:cNvSpPr/>
            <p:nvPr/>
          </p:nvSpPr>
          <p:spPr>
            <a:xfrm>
              <a:off x="23132144" y="4786628"/>
              <a:ext cx="2741670" cy="5654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45" name="4_N1">
              <a:extLst>
                <a:ext uri="{FF2B5EF4-FFF2-40B4-BE49-F238E27FC236}">
                  <a16:creationId xmlns:a16="http://schemas.microsoft.com/office/drawing/2014/main" id="{AA705860-BCA0-65B4-A867-8CF378856273}"/>
                </a:ext>
              </a:extLst>
            </p:cNvPr>
            <p:cNvSpPr/>
            <p:nvPr/>
          </p:nvSpPr>
          <p:spPr>
            <a:xfrm>
              <a:off x="21189603" y="4033236"/>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4_N1">
              <a:extLst>
                <a:ext uri="{FF2B5EF4-FFF2-40B4-BE49-F238E27FC236}">
                  <a16:creationId xmlns:a16="http://schemas.microsoft.com/office/drawing/2014/main" id="{41617197-15C1-BA4D-C102-3FAF4F0669D8}"/>
                </a:ext>
              </a:extLst>
            </p:cNvPr>
            <p:cNvSpPr/>
            <p:nvPr/>
          </p:nvSpPr>
          <p:spPr>
            <a:xfrm>
              <a:off x="25325506" y="3942485"/>
              <a:ext cx="2220686" cy="2220686"/>
            </a:xfrm>
            <a:prstGeom prst="ellipse">
              <a:avLst/>
            </a:prstGeom>
            <a:solidFill>
              <a:srgbClr val="009BD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3" name="0_Router" descr="Icon&#10;&#10;Description automatically generated">
              <a:extLst>
                <a:ext uri="{FF2B5EF4-FFF2-40B4-BE49-F238E27FC236}">
                  <a16:creationId xmlns:a16="http://schemas.microsoft.com/office/drawing/2014/main" id="{EDAC1B35-DE97-D674-A58E-087F019F0A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49765" y="2422389"/>
              <a:ext cx="4197057" cy="3672426"/>
            </a:xfrm>
            <a:prstGeom prst="rect">
              <a:avLst/>
            </a:prstGeom>
          </p:spPr>
        </p:pic>
      </p:grpSp>
      <p:grpSp>
        <p:nvGrpSpPr>
          <p:cNvPr id="55" name="3_Frame">
            <a:extLst>
              <a:ext uri="{FF2B5EF4-FFF2-40B4-BE49-F238E27FC236}">
                <a16:creationId xmlns:a16="http://schemas.microsoft.com/office/drawing/2014/main" id="{0E9932B6-E789-4203-CCCC-369DCF3DD115}"/>
              </a:ext>
            </a:extLst>
          </p:cNvPr>
          <p:cNvGrpSpPr/>
          <p:nvPr/>
        </p:nvGrpSpPr>
        <p:grpSpPr>
          <a:xfrm>
            <a:off x="10066171" y="4320433"/>
            <a:ext cx="5646424" cy="2837615"/>
            <a:chOff x="28569313" y="6077786"/>
            <a:chExt cx="7298872" cy="2971068"/>
          </a:xfrm>
        </p:grpSpPr>
        <p:sp>
          <p:nvSpPr>
            <p:cNvPr id="56" name="Rectangle 55">
              <a:extLst>
                <a:ext uri="{FF2B5EF4-FFF2-40B4-BE49-F238E27FC236}">
                  <a16:creationId xmlns:a16="http://schemas.microsoft.com/office/drawing/2014/main" id="{5B3E7C15-653A-506B-D73D-DE45421E027F}"/>
                </a:ext>
              </a:extLst>
            </p:cNvPr>
            <p:cNvSpPr/>
            <p:nvPr/>
          </p:nvSpPr>
          <p:spPr>
            <a:xfrm>
              <a:off x="28569313" y="6077786"/>
              <a:ext cx="7298872" cy="29710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7" name="Rectangle 56">
              <a:extLst>
                <a:ext uri="{FF2B5EF4-FFF2-40B4-BE49-F238E27FC236}">
                  <a16:creationId xmlns:a16="http://schemas.microsoft.com/office/drawing/2014/main" id="{63BC2BEC-8F15-36AD-9BF9-5C93E9632FDC}"/>
                </a:ext>
              </a:extLst>
            </p:cNvPr>
            <p:cNvSpPr/>
            <p:nvPr/>
          </p:nvSpPr>
          <p:spPr>
            <a:xfrm>
              <a:off x="28738687" y="7447479"/>
              <a:ext cx="6868241" cy="12796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8" name="_Point 3">
              <a:extLst>
                <a:ext uri="{FF2B5EF4-FFF2-40B4-BE49-F238E27FC236}">
                  <a16:creationId xmlns:a16="http://schemas.microsoft.com/office/drawing/2014/main" id="{86CAC1D7-960E-C286-645F-63C19823B55F}"/>
                </a:ext>
              </a:extLst>
            </p:cNvPr>
            <p:cNvSpPr txBox="1"/>
            <p:nvPr/>
          </p:nvSpPr>
          <p:spPr>
            <a:xfrm>
              <a:off x="28836256" y="6345115"/>
              <a:ext cx="6576695" cy="896471"/>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Frame (Layer 2)</a:t>
              </a:r>
            </a:p>
          </p:txBody>
        </p:sp>
        <p:sp>
          <p:nvSpPr>
            <p:cNvPr id="61" name="_Point 3">
              <a:extLst>
                <a:ext uri="{FF2B5EF4-FFF2-40B4-BE49-F238E27FC236}">
                  <a16:creationId xmlns:a16="http://schemas.microsoft.com/office/drawing/2014/main" id="{AE3689A2-61B7-27E0-A325-995F27F447C2}"/>
                </a:ext>
              </a:extLst>
            </p:cNvPr>
            <p:cNvSpPr txBox="1"/>
            <p:nvPr/>
          </p:nvSpPr>
          <p:spPr>
            <a:xfrm>
              <a:off x="28836255" y="7625259"/>
              <a:ext cx="5637981" cy="902303"/>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IP (Layer 3)</a:t>
              </a:r>
            </a:p>
          </p:txBody>
        </p:sp>
      </p:grpSp>
      <p:grpSp>
        <p:nvGrpSpPr>
          <p:cNvPr id="40" name="3_Layer 3">
            <a:extLst>
              <a:ext uri="{FF2B5EF4-FFF2-40B4-BE49-F238E27FC236}">
                <a16:creationId xmlns:a16="http://schemas.microsoft.com/office/drawing/2014/main" id="{D2EDF3A5-BA19-8A78-0EBD-5B3FCBB34310}"/>
              </a:ext>
            </a:extLst>
          </p:cNvPr>
          <p:cNvGrpSpPr/>
          <p:nvPr/>
        </p:nvGrpSpPr>
        <p:grpSpPr>
          <a:xfrm>
            <a:off x="440871" y="4906848"/>
            <a:ext cx="8935974" cy="1664787"/>
            <a:chOff x="440871" y="5429360"/>
            <a:chExt cx="8935974" cy="1664787"/>
          </a:xfrm>
        </p:grpSpPr>
        <p:sp>
          <p:nvSpPr>
            <p:cNvPr id="16" name="Rectangle 15">
              <a:extLst>
                <a:ext uri="{FF2B5EF4-FFF2-40B4-BE49-F238E27FC236}">
                  <a16:creationId xmlns:a16="http://schemas.microsoft.com/office/drawing/2014/main" id="{AF33B609-1A60-D42D-836F-7036D2CC9CF6}"/>
                </a:ext>
              </a:extLst>
            </p:cNvPr>
            <p:cNvSpPr/>
            <p:nvPr/>
          </p:nvSpPr>
          <p:spPr>
            <a:xfrm>
              <a:off x="440871" y="5429360"/>
              <a:ext cx="8935974" cy="1664787"/>
            </a:xfrm>
            <a:prstGeom prst="rect">
              <a:avLst/>
            </a:prstGeom>
            <a:solidFill>
              <a:srgbClr val="D2DE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_Point 3">
              <a:extLst>
                <a:ext uri="{FF2B5EF4-FFF2-40B4-BE49-F238E27FC236}">
                  <a16:creationId xmlns:a16="http://schemas.microsoft.com/office/drawing/2014/main" id="{A7D615BC-FD16-F07F-9A86-6D51D7371767}"/>
                </a:ext>
              </a:extLst>
            </p:cNvPr>
            <p:cNvSpPr txBox="1"/>
            <p:nvPr/>
          </p:nvSpPr>
          <p:spPr>
            <a:xfrm>
              <a:off x="891865" y="5671162"/>
              <a:ext cx="82653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(Layer 3)</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Putting It All Together</a:t>
            </a:r>
          </a:p>
        </p:txBody>
      </p:sp>
    </p:spTree>
    <p:extLst>
      <p:ext uri="{BB962C8B-B14F-4D97-AF65-F5344CB8AC3E}">
        <p14:creationId xmlns:p14="http://schemas.microsoft.com/office/powerpoint/2010/main" val="228431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https://ITFreeTraining.com/ap11/5a10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2903</Words>
  <Application>Microsoft Office PowerPoint</Application>
  <PresentationFormat>Custom</PresentationFormat>
  <Paragraphs>205</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2025-10-01T11:19:53Z</dcterms:modified>
</cp:coreProperties>
</file>