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6" r:id="rId1"/>
  </p:sldMasterIdLst>
  <p:notesMasterIdLst>
    <p:notesMasterId r:id="rId7"/>
  </p:notesMasterIdLst>
  <p:handoutMasterIdLst>
    <p:handoutMasterId r:id="rId8"/>
  </p:handoutMasterIdLst>
  <p:sldIdLst>
    <p:sldId id="280" r:id="rId2"/>
    <p:sldId id="292" r:id="rId3"/>
    <p:sldId id="291" r:id="rId4"/>
    <p:sldId id="293" r:id="rId5"/>
    <p:sldId id="294" r:id="rId6"/>
  </p:sldIdLst>
  <p:sldSz cx="24384000" cy="13716000"/>
  <p:notesSz cx="6858000" cy="9144000"/>
  <p:defaultTextStyle>
    <a:defPPr>
      <a:defRPr lang="en-US"/>
    </a:defPPr>
    <a:lvl1pPr marL="0" algn="l" defTabSz="2158902" rtl="0" eaLnBrk="1" latinLnBrk="0" hangingPunct="1">
      <a:defRPr sz="4266" kern="1200">
        <a:solidFill>
          <a:schemeClr val="tx1"/>
        </a:solidFill>
        <a:latin typeface="+mn-lt"/>
        <a:ea typeface="+mn-ea"/>
        <a:cs typeface="+mn-cs"/>
      </a:defRPr>
    </a:lvl1pPr>
    <a:lvl2pPr marL="1079451" algn="l" defTabSz="2158902" rtl="0" eaLnBrk="1" latinLnBrk="0" hangingPunct="1">
      <a:defRPr sz="4266" kern="1200">
        <a:solidFill>
          <a:schemeClr val="tx1"/>
        </a:solidFill>
        <a:latin typeface="+mn-lt"/>
        <a:ea typeface="+mn-ea"/>
        <a:cs typeface="+mn-cs"/>
      </a:defRPr>
    </a:lvl2pPr>
    <a:lvl3pPr marL="2158902" algn="l" defTabSz="2158902" rtl="0" eaLnBrk="1" latinLnBrk="0" hangingPunct="1">
      <a:defRPr sz="4266" kern="1200">
        <a:solidFill>
          <a:schemeClr val="tx1"/>
        </a:solidFill>
        <a:latin typeface="+mn-lt"/>
        <a:ea typeface="+mn-ea"/>
        <a:cs typeface="+mn-cs"/>
      </a:defRPr>
    </a:lvl3pPr>
    <a:lvl4pPr marL="3238353" algn="l" defTabSz="2158902" rtl="0" eaLnBrk="1" latinLnBrk="0" hangingPunct="1">
      <a:defRPr sz="4266" kern="1200">
        <a:solidFill>
          <a:schemeClr val="tx1"/>
        </a:solidFill>
        <a:latin typeface="+mn-lt"/>
        <a:ea typeface="+mn-ea"/>
        <a:cs typeface="+mn-cs"/>
      </a:defRPr>
    </a:lvl4pPr>
    <a:lvl5pPr marL="4317804" algn="l" defTabSz="2158902" rtl="0" eaLnBrk="1" latinLnBrk="0" hangingPunct="1">
      <a:defRPr sz="4266" kern="1200">
        <a:solidFill>
          <a:schemeClr val="tx1"/>
        </a:solidFill>
        <a:latin typeface="+mn-lt"/>
        <a:ea typeface="+mn-ea"/>
        <a:cs typeface="+mn-cs"/>
      </a:defRPr>
    </a:lvl5pPr>
    <a:lvl6pPr marL="5397255" algn="l" defTabSz="2158902" rtl="0" eaLnBrk="1" latinLnBrk="0" hangingPunct="1">
      <a:defRPr sz="4266" kern="1200">
        <a:solidFill>
          <a:schemeClr val="tx1"/>
        </a:solidFill>
        <a:latin typeface="+mn-lt"/>
        <a:ea typeface="+mn-ea"/>
        <a:cs typeface="+mn-cs"/>
      </a:defRPr>
    </a:lvl6pPr>
    <a:lvl7pPr marL="6476705" algn="l" defTabSz="2158902" rtl="0" eaLnBrk="1" latinLnBrk="0" hangingPunct="1">
      <a:defRPr sz="4266" kern="1200">
        <a:solidFill>
          <a:schemeClr val="tx1"/>
        </a:solidFill>
        <a:latin typeface="+mn-lt"/>
        <a:ea typeface="+mn-ea"/>
        <a:cs typeface="+mn-cs"/>
      </a:defRPr>
    </a:lvl7pPr>
    <a:lvl8pPr marL="7556156" algn="l" defTabSz="2158902" rtl="0" eaLnBrk="1" latinLnBrk="0" hangingPunct="1">
      <a:defRPr sz="4266" kern="1200">
        <a:solidFill>
          <a:schemeClr val="tx1"/>
        </a:solidFill>
        <a:latin typeface="+mn-lt"/>
        <a:ea typeface="+mn-ea"/>
        <a:cs typeface="+mn-cs"/>
      </a:defRPr>
    </a:lvl8pPr>
    <a:lvl9pPr marL="8635607" algn="l" defTabSz="2158902" rtl="0" eaLnBrk="1" latinLnBrk="0" hangingPunct="1">
      <a:defRPr sz="4266"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47B4988-921B-43C6-B70C-800560F1A231}">
          <p14:sldIdLst>
            <p14:sldId id="280"/>
            <p14:sldId id="292"/>
            <p14:sldId id="291"/>
            <p14:sldId id="293"/>
            <p14:sldId id="294"/>
          </p14:sldIdLst>
        </p14:section>
      </p14:sectionLst>
    </p:ex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84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51880" autoAdjust="0"/>
  </p:normalViewPr>
  <p:slideViewPr>
    <p:cSldViewPr>
      <p:cViewPr varScale="1">
        <p:scale>
          <a:sx n="23" d="100"/>
          <a:sy n="23" d="100"/>
        </p:scale>
        <p:origin x="1360" y="48"/>
      </p:cViewPr>
      <p:guideLst>
        <p:guide orient="horz" pos="4320"/>
        <p:guide pos="76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8" d="100"/>
          <a:sy n="68" d="100"/>
        </p:scale>
        <p:origin x="2260" y="-15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8CD8CBE-C1EC-48D9-85D8-4416F5921463}" type="datetimeFigureOut">
              <a:rPr lang="en-US" smtClean="0"/>
              <a:t>1/7/2023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D4919A-1725-4138-B3E5-BFBE34E525DE}" type="slidenum">
              <a:rPr lang="en-US" smtClean="0"/>
              <a:t>‹#›</a:t>
            </a:fld>
            <a:endParaRPr lang="en-US"/>
          </a:p>
        </p:txBody>
      </p:sp>
    </p:spTree>
    <p:extLst>
      <p:ext uri="{BB962C8B-B14F-4D97-AF65-F5344CB8AC3E}">
        <p14:creationId xmlns:p14="http://schemas.microsoft.com/office/powerpoint/2010/main" val="3442407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798DD4-7622-4E0F-9F4D-10EAC7C7D5B6}" type="datetimeFigureOut">
              <a:rPr lang="en-US" smtClean="0"/>
              <a:t>1/7/2023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81000" y="4267199"/>
            <a:ext cx="6096000" cy="4418013"/>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r>
              <a:rPr lang="en-AU" dirty="0"/>
              <a:t>Copyright 2023 © http://ITFreeTraining.com</a:t>
            </a:r>
            <a:endParaRPr lang="en-US" dirty="0"/>
          </a:p>
        </p:txBody>
      </p:sp>
      <p:sp>
        <p:nvSpPr>
          <p:cNvPr id="8" name="TextBox 7"/>
          <p:cNvSpPr txBox="1"/>
          <p:nvPr/>
        </p:nvSpPr>
        <p:spPr>
          <a:xfrm>
            <a:off x="1828800" y="6858000"/>
            <a:ext cx="1981200" cy="584775"/>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978052604"/>
      </p:ext>
    </p:extLst>
  </p:cSld>
  <p:clrMap bg1="lt1" tx1="dk1" bg2="lt2" tx2="dk2" accent1="accent1" accent2="accent2" accent3="accent3" accent4="accent4" accent5="accent5" accent6="accent6" hlink="hlink" folHlink="folHlink"/>
  <p:notesStyle>
    <a:lvl1pPr marL="0" algn="l" defTabSz="2158902" rtl="0" eaLnBrk="1" latinLnBrk="0" hangingPunct="1">
      <a:defRPr sz="2933" kern="1200">
        <a:solidFill>
          <a:schemeClr val="tx1"/>
        </a:solidFill>
        <a:latin typeface="+mn-lt"/>
        <a:ea typeface="+mn-ea"/>
        <a:cs typeface="+mn-cs"/>
      </a:defRPr>
    </a:lvl1pPr>
    <a:lvl2pPr marL="1079451" algn="l" defTabSz="2158902" rtl="0" eaLnBrk="1" latinLnBrk="0" hangingPunct="1">
      <a:defRPr sz="2933" kern="1200">
        <a:solidFill>
          <a:schemeClr val="tx1"/>
        </a:solidFill>
        <a:latin typeface="+mn-lt"/>
        <a:ea typeface="+mn-ea"/>
        <a:cs typeface="+mn-cs"/>
      </a:defRPr>
    </a:lvl2pPr>
    <a:lvl3pPr marL="2158902" algn="l" defTabSz="2158902" rtl="0" eaLnBrk="1" latinLnBrk="0" hangingPunct="1">
      <a:defRPr sz="2933" kern="1200">
        <a:solidFill>
          <a:schemeClr val="tx1"/>
        </a:solidFill>
        <a:latin typeface="+mn-lt"/>
        <a:ea typeface="+mn-ea"/>
        <a:cs typeface="+mn-cs"/>
      </a:defRPr>
    </a:lvl3pPr>
    <a:lvl4pPr marL="3238353" algn="l" defTabSz="2158902" rtl="0" eaLnBrk="1" latinLnBrk="0" hangingPunct="1">
      <a:defRPr sz="2933" kern="1200">
        <a:solidFill>
          <a:schemeClr val="tx1"/>
        </a:solidFill>
        <a:latin typeface="+mn-lt"/>
        <a:ea typeface="+mn-ea"/>
        <a:cs typeface="+mn-cs"/>
      </a:defRPr>
    </a:lvl4pPr>
    <a:lvl5pPr marL="4317804" algn="l" defTabSz="2158902" rtl="0" eaLnBrk="1" latinLnBrk="0" hangingPunct="1">
      <a:defRPr sz="2933" kern="1200">
        <a:solidFill>
          <a:schemeClr val="tx1"/>
        </a:solidFill>
        <a:latin typeface="+mn-lt"/>
        <a:ea typeface="+mn-ea"/>
        <a:cs typeface="+mn-cs"/>
      </a:defRPr>
    </a:lvl5pPr>
    <a:lvl6pPr marL="5397255" algn="l" defTabSz="2158902" rtl="0" eaLnBrk="1" latinLnBrk="0" hangingPunct="1">
      <a:defRPr sz="2933" kern="1200">
        <a:solidFill>
          <a:schemeClr val="tx1"/>
        </a:solidFill>
        <a:latin typeface="+mn-lt"/>
        <a:ea typeface="+mn-ea"/>
        <a:cs typeface="+mn-cs"/>
      </a:defRPr>
    </a:lvl6pPr>
    <a:lvl7pPr marL="6476705" algn="l" defTabSz="2158902" rtl="0" eaLnBrk="1" latinLnBrk="0" hangingPunct="1">
      <a:defRPr sz="2933" kern="1200">
        <a:solidFill>
          <a:schemeClr val="tx1"/>
        </a:solidFill>
        <a:latin typeface="+mn-lt"/>
        <a:ea typeface="+mn-ea"/>
        <a:cs typeface="+mn-cs"/>
      </a:defRPr>
    </a:lvl7pPr>
    <a:lvl8pPr marL="7556156" algn="l" defTabSz="2158902" rtl="0" eaLnBrk="1" latinLnBrk="0" hangingPunct="1">
      <a:defRPr sz="2933" kern="1200">
        <a:solidFill>
          <a:schemeClr val="tx1"/>
        </a:solidFill>
        <a:latin typeface="+mn-lt"/>
        <a:ea typeface="+mn-ea"/>
        <a:cs typeface="+mn-cs"/>
      </a:defRPr>
    </a:lvl8pPr>
    <a:lvl9pPr marL="8635607" algn="l" defTabSz="2158902" rtl="0" eaLnBrk="1" latinLnBrk="0" hangingPunct="1">
      <a:defRPr sz="293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158902" rtl="0" eaLnBrk="1" fontAlgn="auto" latinLnBrk="0" hangingPunct="1">
              <a:lnSpc>
                <a:spcPct val="100000"/>
              </a:lnSpc>
              <a:spcBef>
                <a:spcPts val="0"/>
              </a:spcBef>
              <a:spcAft>
                <a:spcPts val="0"/>
              </a:spcAft>
              <a:buClrTx/>
              <a:buSzTx/>
              <a:buFontTx/>
              <a:buNone/>
              <a:tabLst/>
              <a:defRPr/>
            </a:pPr>
            <a:r>
              <a:rPr lang="en-GB" sz="1200" dirty="0"/>
              <a:t>To start with, I will have a look at how optical drives work. Inside the optical drive there is a disc mount in the </a:t>
            </a:r>
            <a:r>
              <a:rPr lang="en-GB" sz="1200" dirty="0" err="1"/>
              <a:t>center</a:t>
            </a:r>
            <a:r>
              <a:rPr lang="en-GB" sz="1200" dirty="0"/>
              <a:t>. This holds the disc in place and also allows it to spin. The next important part is the laser and lens assembly. This holds the laser in place and also allows it to be moved to different parts of the optical discs as required.</a:t>
            </a:r>
          </a:p>
        </p:txBody>
      </p:sp>
      <p:sp>
        <p:nvSpPr>
          <p:cNvPr id="4" name="Slide Number Placeholder 3"/>
          <p:cNvSpPr>
            <a:spLocks noGrp="1"/>
          </p:cNvSpPr>
          <p:nvPr>
            <p:ph type="sldNum" sz="quarter" idx="10"/>
          </p:nvPr>
        </p:nvSpPr>
        <p:spPr/>
        <p:txBody>
          <a:bodyPr/>
          <a:lstStyle/>
          <a:p>
            <a:r>
              <a:rPr lang="en-AU" dirty="0"/>
              <a:t>Copyright 2023 © http://ITFreeTraining.com</a:t>
            </a:r>
            <a:endParaRPr lang="en-US" dirty="0"/>
          </a:p>
        </p:txBody>
      </p:sp>
    </p:spTree>
    <p:extLst>
      <p:ext uri="{BB962C8B-B14F-4D97-AF65-F5344CB8AC3E}">
        <p14:creationId xmlns:p14="http://schemas.microsoft.com/office/powerpoint/2010/main" val="407464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Let’s have a closer look at how the laser works. Firstly, let’s consider an optical disc. A laser is needed to either read or burn to the optical disc. The laser will need to be focused, thus the assembly contains a lens to do this. All these parts are manufactured inside a housing. Thus, there are no servable parts inside, since the housing is generally </a:t>
            </a:r>
            <a:r>
              <a:rPr lang="en-GB" sz="1200" dirty="0" err="1"/>
              <a:t>incased</a:t>
            </a:r>
            <a:r>
              <a:rPr lang="en-GB" sz="1200" dirty="0"/>
              <a:t> in plastic, thus you won’t be able to access them.</a:t>
            </a:r>
          </a:p>
          <a:p>
            <a:endParaRPr lang="en-GB" sz="1200" dirty="0"/>
          </a:p>
          <a:p>
            <a:r>
              <a:rPr lang="en-GB" sz="1200" dirty="0"/>
              <a:t>That is the basics of how an optical drive works, so let’s now have a look at the differences between different optical drives.</a:t>
            </a:r>
            <a:endParaRPr lang="en-AU" sz="1200" dirty="0"/>
          </a:p>
          <a:p>
            <a:endParaRPr lang="en-US" sz="1200" dirty="0"/>
          </a:p>
        </p:txBody>
      </p:sp>
      <p:sp>
        <p:nvSpPr>
          <p:cNvPr id="4" name="Slide Number Placeholder 3"/>
          <p:cNvSpPr>
            <a:spLocks noGrp="1"/>
          </p:cNvSpPr>
          <p:nvPr>
            <p:ph type="sldNum" sz="quarter" idx="5"/>
          </p:nvPr>
        </p:nvSpPr>
        <p:spPr/>
        <p:txBody>
          <a:bodyPr/>
          <a:lstStyle/>
          <a:p>
            <a:r>
              <a:rPr lang="en-AU" dirty="0"/>
              <a:t>Copyright 2023 © http://ITFreeTraining.com</a:t>
            </a:r>
            <a:endParaRPr lang="en-US" dirty="0"/>
          </a:p>
        </p:txBody>
      </p:sp>
    </p:spTree>
    <p:extLst>
      <p:ext uri="{BB962C8B-B14F-4D97-AF65-F5344CB8AC3E}">
        <p14:creationId xmlns:p14="http://schemas.microsoft.com/office/powerpoint/2010/main" val="1491980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Shown here, you can see the differences in the sizes of the pits on the optical disc between different optical technologies. You can see that when you compare CDs with Blu-ray how much smaller the pits on the disc are. Essentially, this is achieved by changing the frequency of the laser. Changing the frequency of the laser also changes the </a:t>
            </a:r>
            <a:r>
              <a:rPr lang="en-GB" sz="1200" dirty="0" err="1"/>
              <a:t>color</a:t>
            </a:r>
            <a:r>
              <a:rPr lang="en-GB" sz="1200" dirty="0"/>
              <a:t> of the laser, thus you can see where the name blue came from in Blu-ray, since the laser is blue in </a:t>
            </a:r>
            <a:r>
              <a:rPr lang="en-GB" sz="1200" dirty="0" err="1"/>
              <a:t>color</a:t>
            </a:r>
            <a:r>
              <a:rPr lang="en-GB" sz="1200" dirty="0"/>
              <a:t>.</a:t>
            </a:r>
          </a:p>
          <a:p>
            <a:endParaRPr lang="en-GB" sz="1200" dirty="0"/>
          </a:p>
          <a:p>
            <a:r>
              <a:rPr lang="en-GB" sz="1200" dirty="0"/>
              <a:t>Now that we have a basic understanding of how optical drives work, let’s have a look at what types are available.</a:t>
            </a:r>
            <a:endParaRPr lang="en-US" sz="1200" dirty="0"/>
          </a:p>
          <a:p>
            <a:endParaRPr lang="en-US" sz="1200" dirty="0"/>
          </a:p>
        </p:txBody>
      </p:sp>
      <p:sp>
        <p:nvSpPr>
          <p:cNvPr id="4" name="Slide Number Placeholder 3"/>
          <p:cNvSpPr>
            <a:spLocks noGrp="1"/>
          </p:cNvSpPr>
          <p:nvPr>
            <p:ph type="sldNum" sz="quarter" idx="5"/>
          </p:nvPr>
        </p:nvSpPr>
        <p:spPr/>
        <p:txBody>
          <a:bodyPr/>
          <a:lstStyle/>
          <a:p>
            <a:r>
              <a:rPr lang="en-AU" dirty="0"/>
              <a:t>Copyright 2023 © http://ITFreeTraining.com</a:t>
            </a:r>
            <a:endParaRPr lang="en-US" dirty="0"/>
          </a:p>
        </p:txBody>
      </p:sp>
    </p:spTree>
    <p:extLst>
      <p:ext uri="{BB962C8B-B14F-4D97-AF65-F5344CB8AC3E}">
        <p14:creationId xmlns:p14="http://schemas.microsoft.com/office/powerpoint/2010/main" val="4063640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Although there have been a lot of optical drives made with different features, they tend to look pretty similar. One of the common types of optical drives are the internal SATA drives. These optical drives are installed in desktop computers. They are not designed to be portable.</a:t>
            </a:r>
          </a:p>
          <a:p>
            <a:endParaRPr lang="en-GB" sz="1200" dirty="0"/>
          </a:p>
          <a:p>
            <a:r>
              <a:rPr lang="en-GB" sz="1200" dirty="0"/>
              <a:t>The next type are portable drives, for example USB. There are also portable drives that support interfaces like Thunderbolt. In this case this optical drive is USB 3. This optical drive has two plugs which are the type A and the type C connector. The second plug in this case is only for convenience as only one is required to operate it. USB 3 provides more power than USB 2, but in the case of this optical drive, only one plug is required even if it is operating with a USB 2 connection.</a:t>
            </a:r>
          </a:p>
          <a:p>
            <a:endParaRPr lang="en-GB" sz="1200" dirty="0"/>
          </a:p>
          <a:p>
            <a:r>
              <a:rPr lang="en-GB" sz="1200" dirty="0"/>
              <a:t>The next type of portable optical drive that I will look at is USB 2. You will notice, in this case, there are two USB plugs. One is for power and the other one is for data. If you come across an optical drive like this one, in order for it to operate, it needs both USB plugs plugged in. Keep this in mind if you come across an optical drive with two USB plugs, depending on the optical drive, both may be required to be plugged in for the optical drive to operate.</a:t>
            </a:r>
          </a:p>
          <a:p>
            <a:endParaRPr lang="en-GB" sz="1200" dirty="0"/>
          </a:p>
          <a:p>
            <a:r>
              <a:rPr lang="en-GB" sz="1200" dirty="0"/>
              <a:t>The last type of optical drive that I will look at is an internal laptop optical drive. These optical drives are used in older style laptops. They could be easily installed or removed from the laptop. With the reduced use of optical drives, you don’t see them used in laptops anymore. If an optical drive is required for a laptop, they are generally an external USB or are fixed inside the laptop.</a:t>
            </a:r>
          </a:p>
          <a:p>
            <a:endParaRPr lang="en-GB" sz="1200" dirty="0"/>
          </a:p>
          <a:p>
            <a:r>
              <a:rPr lang="en-GB" sz="1200" dirty="0"/>
              <a:t>Since optical drives have been around for a long time, the technology has matured so much that if you are purchasing a new optical drive, the only real features that you need to worry about is if it is internal or external and if it supports DVD or Blu-ray. Blu-ray drives are more expensive than DVD drives. If I am purchasing one for home, I will generally purchase a good external Blu-ray drive so I can use it on any computer that I wish. For business, often a DVD drive will be good enough as Blu-ray did not really take off in the business world. To be honest, DVD drives are slowly disappearing from the business world as well.</a:t>
            </a:r>
          </a:p>
          <a:p>
            <a:endParaRPr lang="en-GB" sz="1200" dirty="0"/>
          </a:p>
          <a:p>
            <a:r>
              <a:rPr lang="en-GB" sz="1200" dirty="0"/>
              <a:t>However, if you are working in IT support and someone requests an optical drive, they all look pretty similar. I will now have a look at what you need to look at when picking an optical drive.</a:t>
            </a:r>
            <a:endParaRPr lang="en-US" sz="1200" dirty="0"/>
          </a:p>
          <a:p>
            <a:endParaRPr lang="en-US" sz="1200" dirty="0"/>
          </a:p>
        </p:txBody>
      </p:sp>
      <p:sp>
        <p:nvSpPr>
          <p:cNvPr id="4" name="Slide Number Placeholder 3"/>
          <p:cNvSpPr>
            <a:spLocks noGrp="1"/>
          </p:cNvSpPr>
          <p:nvPr>
            <p:ph type="sldNum" sz="quarter" idx="5"/>
          </p:nvPr>
        </p:nvSpPr>
        <p:spPr/>
        <p:txBody>
          <a:bodyPr/>
          <a:lstStyle/>
          <a:p>
            <a:r>
              <a:rPr lang="en-AU" dirty="0"/>
              <a:t>Copyright 2023 © http://ITFreeTraining.com</a:t>
            </a:r>
            <a:endParaRPr lang="en-US" dirty="0"/>
          </a:p>
        </p:txBody>
      </p:sp>
    </p:spTree>
    <p:extLst>
      <p:ext uri="{BB962C8B-B14F-4D97-AF65-F5344CB8AC3E}">
        <p14:creationId xmlns:p14="http://schemas.microsoft.com/office/powerpoint/2010/main" val="3083711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If you pull out an old optical drive, it is not always that easy to tell what the optical drive supports. In some cases, a logo will be on the front of the optical drive indicating what type of optical drive it is. In the case of this optical burner, there is a Blu-ray logo on the front, so it makes it easy to tell. The optical drive will be backwards compatible. That is a Blu-ray will also support DVDs and compact discs. Keep in mind, however, that sometimes an optical drive may not support burning on all media. For example, some Blu-ray optical drives will burn DVDs but not Blu-ray. These are generally called combo drives.</a:t>
            </a:r>
          </a:p>
          <a:p>
            <a:endParaRPr lang="en-GB" sz="1200" dirty="0"/>
          </a:p>
          <a:p>
            <a:r>
              <a:rPr lang="en-GB" sz="1200" dirty="0"/>
              <a:t>In some cases, it may not be so clear by looking at the optical drive, what it supports as there will be no logos on the front of the drive. When this occurs, you will need to look at the rest of the drive for clues like the stickers on the drive. In the case of this drive, a small part of the stickers says “Super Multi DVD Writer” letting us know that is a DVD optical drive. The word multi, unlike combo, means that the drive supports burning for CD and DVD.</a:t>
            </a:r>
          </a:p>
          <a:p>
            <a:endParaRPr lang="en-GB" sz="1200" dirty="0"/>
          </a:p>
          <a:p>
            <a:r>
              <a:rPr lang="en-GB" sz="1200" dirty="0"/>
              <a:t>Combo drives, although rarer nowadays then they used to be, are still sold, so keep this in mind when purchasing an optical drive. A combo drive will be able to read newer media and older media but will only be able to write to older media.</a:t>
            </a:r>
          </a:p>
          <a:p>
            <a:endParaRPr lang="en-GB" sz="1200" dirty="0"/>
          </a:p>
          <a:p>
            <a:r>
              <a:rPr lang="en-GB" sz="1200" dirty="0"/>
              <a:t>That concludes this video on optical drives. I hope you have found this video useful, and I look forward to seeing you in more videos from us. Until the next video from us, I would like to thank you for watching.</a:t>
            </a:r>
          </a:p>
          <a:p>
            <a:endParaRPr lang="en-GB" sz="1200" dirty="0"/>
          </a:p>
          <a:p>
            <a:r>
              <a:rPr lang="en-GB" sz="1200" dirty="0"/>
              <a:t>References</a:t>
            </a:r>
          </a:p>
          <a:p>
            <a:r>
              <a:rPr lang="en-GB" sz="1200" dirty="0"/>
              <a:t>“The Official CompTIA A+ Core Study Guide (Exam 220-1001)” Chapter 6 Paragraph 231-244</a:t>
            </a:r>
          </a:p>
          <a:p>
            <a:r>
              <a:rPr lang="en-GB" sz="1200" dirty="0"/>
              <a:t>“CompTIA A+ Certification exam guide. Tenth edition” Page 436</a:t>
            </a:r>
          </a:p>
          <a:p>
            <a:r>
              <a:rPr lang="en-GB" sz="1200" dirty="0"/>
              <a:t>“Blu-ray” https://en.wikipedia.org/wiki/Blu-ray</a:t>
            </a:r>
          </a:p>
          <a:p>
            <a:r>
              <a:rPr lang="en-GB" sz="1200" dirty="0"/>
              <a:t>“Picture: Blu-Ray Laser” https://en.wikipedia.org/wiki/File:BluRayLaser.JPG</a:t>
            </a:r>
          </a:p>
          <a:p>
            <a:r>
              <a:rPr lang="en-GB" sz="1200" dirty="0"/>
              <a:t>“Picture: Difference between different optical burners lasers” https://upload.wikimedia.org/wikipedia/commons/a/ad/Comparison_CD_DVD_HDDVD_BD.svg</a:t>
            </a:r>
          </a:p>
          <a:p>
            <a:endParaRPr lang="en-GB" sz="1200" dirty="0"/>
          </a:p>
          <a:p>
            <a:r>
              <a:rPr lang="en-GB" sz="1200" dirty="0"/>
              <a:t>Credits</a:t>
            </a:r>
          </a:p>
          <a:p>
            <a:r>
              <a:rPr lang="en-GB" sz="1200" dirty="0"/>
              <a:t>Trainer: Austin Mason http://ITFreeTraining.com</a:t>
            </a:r>
          </a:p>
          <a:p>
            <a:r>
              <a:rPr lang="en-GB" sz="1200" dirty="0"/>
              <a:t>Voice Talent: HP Lewis http://hplewis.com</a:t>
            </a:r>
          </a:p>
          <a:p>
            <a:r>
              <a:rPr lang="en-GB" sz="1200" dirty="0"/>
              <a:t>Quality Assurance: Brett Batson http://www.pbb-proofreading.uk</a:t>
            </a:r>
            <a:endParaRPr lang="en-US" sz="1200" dirty="0"/>
          </a:p>
        </p:txBody>
      </p:sp>
      <p:sp>
        <p:nvSpPr>
          <p:cNvPr id="4" name="Slide Number Placeholder 3"/>
          <p:cNvSpPr>
            <a:spLocks noGrp="1"/>
          </p:cNvSpPr>
          <p:nvPr>
            <p:ph type="sldNum" sz="quarter" idx="5"/>
          </p:nvPr>
        </p:nvSpPr>
        <p:spPr/>
        <p:txBody>
          <a:bodyPr/>
          <a:lstStyle/>
          <a:p>
            <a:r>
              <a:rPr lang="en-AU" dirty="0"/>
              <a:t>Copyright 2023 © http://ITFreeTraining.com</a:t>
            </a:r>
            <a:endParaRPr lang="en-US" dirty="0"/>
          </a:p>
        </p:txBody>
      </p:sp>
    </p:spTree>
    <p:extLst>
      <p:ext uri="{BB962C8B-B14F-4D97-AF65-F5344CB8AC3E}">
        <p14:creationId xmlns:p14="http://schemas.microsoft.com/office/powerpoint/2010/main" val="2575050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1" y="4260853"/>
            <a:ext cx="20726400" cy="2940048"/>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hasCustomPrompt="1"/>
          </p:nvPr>
        </p:nvSpPr>
        <p:spPr>
          <a:xfrm>
            <a:off x="611612" y="7772404"/>
            <a:ext cx="22754448" cy="3505197"/>
          </a:xfrm>
        </p:spPr>
        <p:txBody>
          <a:bodyPr/>
          <a:lstStyle>
            <a:lvl1pPr marL="0" indent="0" algn="ctr">
              <a:buNone/>
              <a:defRPr lang="en-US" dirty="0"/>
            </a:lvl1pPr>
            <a:lvl2pPr marL="1079235" indent="0" algn="ctr">
              <a:buNone/>
              <a:defRPr>
                <a:solidFill>
                  <a:schemeClr val="tx1">
                    <a:tint val="75000"/>
                  </a:schemeClr>
                </a:solidFill>
              </a:defRPr>
            </a:lvl2pPr>
            <a:lvl3pPr marL="2158470" indent="0" algn="ctr">
              <a:buNone/>
              <a:defRPr>
                <a:solidFill>
                  <a:schemeClr val="tx1">
                    <a:tint val="75000"/>
                  </a:schemeClr>
                </a:solidFill>
              </a:defRPr>
            </a:lvl3pPr>
            <a:lvl4pPr marL="3237705" indent="0" algn="ctr">
              <a:buNone/>
              <a:defRPr>
                <a:solidFill>
                  <a:schemeClr val="tx1">
                    <a:tint val="75000"/>
                  </a:schemeClr>
                </a:solidFill>
              </a:defRPr>
            </a:lvl4pPr>
            <a:lvl5pPr marL="4316940" indent="0" algn="ctr">
              <a:buNone/>
              <a:defRPr>
                <a:solidFill>
                  <a:schemeClr val="tx1">
                    <a:tint val="75000"/>
                  </a:schemeClr>
                </a:solidFill>
              </a:defRPr>
            </a:lvl5pPr>
            <a:lvl6pPr marL="5396176" indent="0" algn="ctr">
              <a:buNone/>
              <a:defRPr>
                <a:solidFill>
                  <a:schemeClr val="tx1">
                    <a:tint val="75000"/>
                  </a:schemeClr>
                </a:solidFill>
              </a:defRPr>
            </a:lvl6pPr>
            <a:lvl7pPr marL="6475411" indent="0" algn="ctr">
              <a:buNone/>
              <a:defRPr>
                <a:solidFill>
                  <a:schemeClr val="tx1">
                    <a:tint val="75000"/>
                  </a:schemeClr>
                </a:solidFill>
              </a:defRPr>
            </a:lvl7pPr>
            <a:lvl8pPr marL="7554646" indent="0" algn="ctr">
              <a:buNone/>
              <a:defRPr>
                <a:solidFill>
                  <a:schemeClr val="tx1">
                    <a:tint val="75000"/>
                  </a:schemeClr>
                </a:solidFill>
              </a:defRPr>
            </a:lvl8pPr>
            <a:lvl9pPr marL="8633881" indent="0" algn="ctr">
              <a:buNone/>
              <a:defRPr>
                <a:solidFill>
                  <a:schemeClr val="tx1">
                    <a:tint val="75000"/>
                  </a:schemeClr>
                </a:solidFill>
              </a:defRPr>
            </a:lvl9pPr>
          </a:lstStyle>
          <a:p>
            <a:r>
              <a:rPr lang="en-US" dirty="0"/>
              <a:t>For the free video please see</a:t>
            </a:r>
            <a:br>
              <a:rPr lang="en-US" dirty="0"/>
            </a:br>
            <a:r>
              <a:rPr lang="en-US" dirty="0"/>
              <a:t>http://itfreetraining.com/</a:t>
            </a:r>
          </a:p>
        </p:txBody>
      </p:sp>
      <p:sp>
        <p:nvSpPr>
          <p:cNvPr id="4" name="Date Placeholder 3"/>
          <p:cNvSpPr>
            <a:spLocks noGrp="1"/>
          </p:cNvSpPr>
          <p:nvPr>
            <p:ph type="dt" sz="half" idx="10"/>
          </p:nvPr>
        </p:nvSpPr>
        <p:spPr/>
        <p:txBody>
          <a:bodyPr/>
          <a:lstStyle/>
          <a:p>
            <a:fld id="{1D8BD707-D9CF-40AE-B4C6-C98DA3205C09}" type="datetimeFigureOut">
              <a:rPr lang="en-US" smtClean="0"/>
              <a:pPr/>
              <a:t>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5747383" y="12712701"/>
            <a:ext cx="7417419" cy="730251"/>
          </a:xfrm>
        </p:spPr>
        <p:txBody>
          <a:bodyPr/>
          <a:lstStyle/>
          <a:p>
            <a:endParaRPr lang="en-US" dirty="0"/>
          </a:p>
        </p:txBody>
      </p:sp>
    </p:spTree>
    <p:extLst>
      <p:ext uri="{BB962C8B-B14F-4D97-AF65-F5344CB8AC3E}">
        <p14:creationId xmlns:p14="http://schemas.microsoft.com/office/powerpoint/2010/main" val="38009780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51965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8403" y="549277"/>
            <a:ext cx="5486400" cy="117030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3" y="549277"/>
            <a:ext cx="16052800" cy="117030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6806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21945601" cy="22860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1219200" y="2184400"/>
            <a:ext cx="21945601" cy="10464000"/>
          </a:xfrm>
        </p:spPr>
        <p:txBody>
          <a:bodyPr>
            <a:normAutofit/>
          </a:bodyPr>
          <a:lstStyle>
            <a:lvl1pPr>
              <a:lnSpc>
                <a:spcPct val="100000"/>
              </a:lnSpc>
              <a:spcBef>
                <a:spcPts val="0"/>
              </a:spcBef>
              <a:defRPr sz="7999">
                <a:solidFill>
                  <a:schemeClr val="bg1"/>
                </a:solidFill>
              </a:defRPr>
            </a:lvl1pPr>
            <a:lvl2pPr>
              <a:lnSpc>
                <a:spcPct val="100000"/>
              </a:lnSpc>
              <a:spcBef>
                <a:spcPts val="0"/>
              </a:spcBef>
              <a:defRPr sz="7999">
                <a:solidFill>
                  <a:schemeClr val="bg1"/>
                </a:solidFill>
              </a:defRPr>
            </a:lvl2pPr>
            <a:lvl3pPr>
              <a:lnSpc>
                <a:spcPct val="100000"/>
              </a:lnSpc>
              <a:spcBef>
                <a:spcPts val="0"/>
              </a:spcBef>
              <a:defRPr sz="7999">
                <a:solidFill>
                  <a:schemeClr val="bg1"/>
                </a:solidFill>
              </a:defRPr>
            </a:lvl3pPr>
            <a:lvl4pPr>
              <a:lnSpc>
                <a:spcPct val="100000"/>
              </a:lnSpc>
              <a:spcBef>
                <a:spcPts val="0"/>
              </a:spcBef>
              <a:defRPr sz="7999">
                <a:solidFill>
                  <a:schemeClr val="bg1"/>
                </a:solidFill>
              </a:defRPr>
            </a:lvl4pPr>
            <a:lvl5pPr>
              <a:lnSpc>
                <a:spcPct val="100000"/>
              </a:lnSpc>
              <a:spcBef>
                <a:spcPts val="0"/>
              </a:spcBef>
              <a:defRPr sz="7999">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180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169" y="8813803"/>
            <a:ext cx="20726400" cy="2724149"/>
          </a:xfrm>
        </p:spPr>
        <p:txBody>
          <a:bodyPr anchor="t"/>
          <a:lstStyle>
            <a:lvl1pPr algn="l">
              <a:defRPr sz="9332" b="1" cap="all"/>
            </a:lvl1pPr>
          </a:lstStyle>
          <a:p>
            <a:r>
              <a:rPr lang="en-US"/>
              <a:t>Click to edit Master title style</a:t>
            </a:r>
          </a:p>
        </p:txBody>
      </p:sp>
      <p:sp>
        <p:nvSpPr>
          <p:cNvPr id="3" name="Text Placeholder 2"/>
          <p:cNvSpPr>
            <a:spLocks noGrp="1"/>
          </p:cNvSpPr>
          <p:nvPr>
            <p:ph type="body" idx="1"/>
          </p:nvPr>
        </p:nvSpPr>
        <p:spPr>
          <a:xfrm>
            <a:off x="1926169" y="5813430"/>
            <a:ext cx="20726400" cy="3000373"/>
          </a:xfrm>
        </p:spPr>
        <p:txBody>
          <a:bodyPr anchor="b"/>
          <a:lstStyle>
            <a:lvl1pPr marL="0" indent="0">
              <a:buNone/>
              <a:defRPr sz="4799">
                <a:solidFill>
                  <a:schemeClr val="tx1">
                    <a:tint val="75000"/>
                  </a:schemeClr>
                </a:solidFill>
              </a:defRPr>
            </a:lvl1pPr>
            <a:lvl2pPr marL="1079235" indent="0">
              <a:buNone/>
              <a:defRPr sz="4266">
                <a:solidFill>
                  <a:schemeClr val="tx1">
                    <a:tint val="75000"/>
                  </a:schemeClr>
                </a:solidFill>
              </a:defRPr>
            </a:lvl2pPr>
            <a:lvl3pPr marL="2158470" indent="0">
              <a:buNone/>
              <a:defRPr sz="3733">
                <a:solidFill>
                  <a:schemeClr val="tx1">
                    <a:tint val="75000"/>
                  </a:schemeClr>
                </a:solidFill>
              </a:defRPr>
            </a:lvl3pPr>
            <a:lvl4pPr marL="3237705" indent="0">
              <a:buNone/>
              <a:defRPr sz="3199">
                <a:solidFill>
                  <a:schemeClr val="tx1">
                    <a:tint val="75000"/>
                  </a:schemeClr>
                </a:solidFill>
              </a:defRPr>
            </a:lvl4pPr>
            <a:lvl5pPr marL="4316940" indent="0">
              <a:buNone/>
              <a:defRPr sz="3199">
                <a:solidFill>
                  <a:schemeClr val="tx1">
                    <a:tint val="75000"/>
                  </a:schemeClr>
                </a:solidFill>
              </a:defRPr>
            </a:lvl5pPr>
            <a:lvl6pPr marL="5396176" indent="0">
              <a:buNone/>
              <a:defRPr sz="3199">
                <a:solidFill>
                  <a:schemeClr val="tx1">
                    <a:tint val="75000"/>
                  </a:schemeClr>
                </a:solidFill>
              </a:defRPr>
            </a:lvl6pPr>
            <a:lvl7pPr marL="6475411" indent="0">
              <a:buNone/>
              <a:defRPr sz="3199">
                <a:solidFill>
                  <a:schemeClr val="tx1">
                    <a:tint val="75000"/>
                  </a:schemeClr>
                </a:solidFill>
              </a:defRPr>
            </a:lvl7pPr>
            <a:lvl8pPr marL="7554646" indent="0">
              <a:buNone/>
              <a:defRPr sz="3199">
                <a:solidFill>
                  <a:schemeClr val="tx1">
                    <a:tint val="75000"/>
                  </a:schemeClr>
                </a:solidFill>
              </a:defRPr>
            </a:lvl8pPr>
            <a:lvl9pPr marL="8633881" indent="0">
              <a:buNone/>
              <a:defRPr sz="319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2855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3" y="3200403"/>
            <a:ext cx="10769600" cy="9051925"/>
          </a:xfrm>
        </p:spPr>
        <p:txBody>
          <a:bodyPr/>
          <a:lstStyle>
            <a:lvl1pPr>
              <a:defRPr sz="6666"/>
            </a:lvl1pPr>
            <a:lvl2pPr>
              <a:defRPr sz="5599"/>
            </a:lvl2pPr>
            <a:lvl3pPr>
              <a:defRPr sz="4799"/>
            </a:lvl3pPr>
            <a:lvl4pPr>
              <a:defRPr sz="4266"/>
            </a:lvl4pPr>
            <a:lvl5pPr>
              <a:defRPr sz="4266"/>
            </a:lvl5pPr>
            <a:lvl6pPr>
              <a:defRPr sz="4266"/>
            </a:lvl6pPr>
            <a:lvl7pPr>
              <a:defRPr sz="4266"/>
            </a:lvl7pPr>
            <a:lvl8pPr>
              <a:defRPr sz="4266"/>
            </a:lvl8pPr>
            <a:lvl9pPr>
              <a:defRPr sz="4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95203" y="3200403"/>
            <a:ext cx="10769600" cy="9051925"/>
          </a:xfrm>
        </p:spPr>
        <p:txBody>
          <a:bodyPr/>
          <a:lstStyle>
            <a:lvl1pPr>
              <a:defRPr sz="6666"/>
            </a:lvl1pPr>
            <a:lvl2pPr>
              <a:defRPr sz="5599"/>
            </a:lvl2pPr>
            <a:lvl3pPr>
              <a:defRPr sz="4799"/>
            </a:lvl3pPr>
            <a:lvl4pPr>
              <a:defRPr sz="4266"/>
            </a:lvl4pPr>
            <a:lvl5pPr>
              <a:defRPr sz="4266"/>
            </a:lvl5pPr>
            <a:lvl6pPr>
              <a:defRPr sz="4266"/>
            </a:lvl6pPr>
            <a:lvl7pPr>
              <a:defRPr sz="4266"/>
            </a:lvl7pPr>
            <a:lvl8pPr>
              <a:defRPr sz="4266"/>
            </a:lvl8pPr>
            <a:lvl9pPr>
              <a:defRPr sz="4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8738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201" y="3070228"/>
            <a:ext cx="10773835" cy="1279523"/>
          </a:xfrm>
        </p:spPr>
        <p:txBody>
          <a:bodyPr anchor="b"/>
          <a:lstStyle>
            <a:lvl1pPr marL="0" indent="0">
              <a:buNone/>
              <a:defRPr sz="5599" b="1"/>
            </a:lvl1pPr>
            <a:lvl2pPr marL="1079235" indent="0">
              <a:buNone/>
              <a:defRPr sz="4799" b="1"/>
            </a:lvl2pPr>
            <a:lvl3pPr marL="2158470" indent="0">
              <a:buNone/>
              <a:defRPr sz="4266" b="1"/>
            </a:lvl3pPr>
            <a:lvl4pPr marL="3237705" indent="0">
              <a:buNone/>
              <a:defRPr sz="3733" b="1"/>
            </a:lvl4pPr>
            <a:lvl5pPr marL="4316940" indent="0">
              <a:buNone/>
              <a:defRPr sz="3733" b="1"/>
            </a:lvl5pPr>
            <a:lvl6pPr marL="5396176" indent="0">
              <a:buNone/>
              <a:defRPr sz="3733" b="1"/>
            </a:lvl6pPr>
            <a:lvl7pPr marL="6475411" indent="0">
              <a:buNone/>
              <a:defRPr sz="3733" b="1"/>
            </a:lvl7pPr>
            <a:lvl8pPr marL="7554646" indent="0">
              <a:buNone/>
              <a:defRPr sz="3733" b="1"/>
            </a:lvl8pPr>
            <a:lvl9pPr marL="8633881" indent="0">
              <a:buNone/>
              <a:defRPr sz="3733" b="1"/>
            </a:lvl9pPr>
          </a:lstStyle>
          <a:p>
            <a:pPr lvl="0"/>
            <a:r>
              <a:rPr lang="en-US"/>
              <a:t>Click to edit Master text styles</a:t>
            </a:r>
          </a:p>
        </p:txBody>
      </p:sp>
      <p:sp>
        <p:nvSpPr>
          <p:cNvPr id="4" name="Content Placeholder 3"/>
          <p:cNvSpPr>
            <a:spLocks noGrp="1"/>
          </p:cNvSpPr>
          <p:nvPr>
            <p:ph sz="half" idx="2"/>
          </p:nvPr>
        </p:nvSpPr>
        <p:spPr>
          <a:xfrm>
            <a:off x="1219201" y="4349752"/>
            <a:ext cx="10773835" cy="7902576"/>
          </a:xfrm>
        </p:spPr>
        <p:txBody>
          <a:bodyPr/>
          <a:lstStyle>
            <a:lvl1pPr>
              <a:defRPr sz="5599"/>
            </a:lvl1pPr>
            <a:lvl2pPr>
              <a:defRPr sz="4799"/>
            </a:lvl2pPr>
            <a:lvl3pPr>
              <a:defRPr sz="4266"/>
            </a:lvl3pPr>
            <a:lvl4pPr>
              <a:defRPr sz="3733"/>
            </a:lvl4pPr>
            <a:lvl5pPr>
              <a:defRPr sz="3733"/>
            </a:lvl5pPr>
            <a:lvl6pPr>
              <a:defRPr sz="3733"/>
            </a:lvl6pPr>
            <a:lvl7pPr>
              <a:defRPr sz="3733"/>
            </a:lvl7pPr>
            <a:lvl8pPr>
              <a:defRPr sz="3733"/>
            </a:lvl8pPr>
            <a:lvl9pPr>
              <a:defRPr sz="37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6738" y="3070228"/>
            <a:ext cx="10778066" cy="1279523"/>
          </a:xfrm>
        </p:spPr>
        <p:txBody>
          <a:bodyPr anchor="b"/>
          <a:lstStyle>
            <a:lvl1pPr marL="0" indent="0">
              <a:buNone/>
              <a:defRPr sz="5599" b="1"/>
            </a:lvl1pPr>
            <a:lvl2pPr marL="1079235" indent="0">
              <a:buNone/>
              <a:defRPr sz="4799" b="1"/>
            </a:lvl2pPr>
            <a:lvl3pPr marL="2158470" indent="0">
              <a:buNone/>
              <a:defRPr sz="4266" b="1"/>
            </a:lvl3pPr>
            <a:lvl4pPr marL="3237705" indent="0">
              <a:buNone/>
              <a:defRPr sz="3733" b="1"/>
            </a:lvl4pPr>
            <a:lvl5pPr marL="4316940" indent="0">
              <a:buNone/>
              <a:defRPr sz="3733" b="1"/>
            </a:lvl5pPr>
            <a:lvl6pPr marL="5396176" indent="0">
              <a:buNone/>
              <a:defRPr sz="3733" b="1"/>
            </a:lvl6pPr>
            <a:lvl7pPr marL="6475411" indent="0">
              <a:buNone/>
              <a:defRPr sz="3733" b="1"/>
            </a:lvl7pPr>
            <a:lvl8pPr marL="7554646" indent="0">
              <a:buNone/>
              <a:defRPr sz="3733" b="1"/>
            </a:lvl8pPr>
            <a:lvl9pPr marL="8633881" indent="0">
              <a:buNone/>
              <a:defRPr sz="3733" b="1"/>
            </a:lvl9pPr>
          </a:lstStyle>
          <a:p>
            <a:pPr lvl="0"/>
            <a:r>
              <a:rPr lang="en-US"/>
              <a:t>Click to edit Master text styles</a:t>
            </a:r>
          </a:p>
        </p:txBody>
      </p:sp>
      <p:sp>
        <p:nvSpPr>
          <p:cNvPr id="6" name="Content Placeholder 5"/>
          <p:cNvSpPr>
            <a:spLocks noGrp="1"/>
          </p:cNvSpPr>
          <p:nvPr>
            <p:ph sz="quarter" idx="4"/>
          </p:nvPr>
        </p:nvSpPr>
        <p:spPr>
          <a:xfrm>
            <a:off x="12386738" y="4349752"/>
            <a:ext cx="10778066" cy="7902576"/>
          </a:xfrm>
        </p:spPr>
        <p:txBody>
          <a:bodyPr/>
          <a:lstStyle>
            <a:lvl1pPr>
              <a:defRPr sz="5599"/>
            </a:lvl1pPr>
            <a:lvl2pPr>
              <a:defRPr sz="4799"/>
            </a:lvl2pPr>
            <a:lvl3pPr>
              <a:defRPr sz="4266"/>
            </a:lvl3pPr>
            <a:lvl4pPr>
              <a:defRPr sz="3733"/>
            </a:lvl4pPr>
            <a:lvl5pPr>
              <a:defRPr sz="3733"/>
            </a:lvl5pPr>
            <a:lvl6pPr>
              <a:defRPr sz="3733"/>
            </a:lvl6pPr>
            <a:lvl7pPr>
              <a:defRPr sz="3733"/>
            </a:lvl7pPr>
            <a:lvl8pPr>
              <a:defRPr sz="3733"/>
            </a:lvl8pPr>
            <a:lvl9pPr>
              <a:defRPr sz="37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6253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3359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531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7" y="546103"/>
            <a:ext cx="8022169" cy="2324099"/>
          </a:xfrm>
        </p:spPr>
        <p:txBody>
          <a:bodyPr anchor="b"/>
          <a:lstStyle>
            <a:lvl1pPr algn="l">
              <a:defRPr sz="4799" b="1"/>
            </a:lvl1pPr>
          </a:lstStyle>
          <a:p>
            <a:r>
              <a:rPr lang="en-US"/>
              <a:t>Click to edit Master title style</a:t>
            </a:r>
          </a:p>
        </p:txBody>
      </p:sp>
      <p:sp>
        <p:nvSpPr>
          <p:cNvPr id="3" name="Content Placeholder 2"/>
          <p:cNvSpPr>
            <a:spLocks noGrp="1"/>
          </p:cNvSpPr>
          <p:nvPr>
            <p:ph idx="1"/>
          </p:nvPr>
        </p:nvSpPr>
        <p:spPr>
          <a:xfrm>
            <a:off x="9533467" y="546103"/>
            <a:ext cx="13631333" cy="11706227"/>
          </a:xfrm>
        </p:spPr>
        <p:txBody>
          <a:bodyPr/>
          <a:lstStyle>
            <a:lvl1pPr>
              <a:defRPr sz="7465"/>
            </a:lvl1pPr>
            <a:lvl2pPr>
              <a:defRPr sz="6666"/>
            </a:lvl2pPr>
            <a:lvl3pPr>
              <a:defRPr sz="5599"/>
            </a:lvl3pPr>
            <a:lvl4pPr>
              <a:defRPr sz="4799"/>
            </a:lvl4pPr>
            <a:lvl5pPr>
              <a:defRPr sz="4799"/>
            </a:lvl5pPr>
            <a:lvl6pPr>
              <a:defRPr sz="4799"/>
            </a:lvl6pPr>
            <a:lvl7pPr>
              <a:defRPr sz="4799"/>
            </a:lvl7pPr>
            <a:lvl8pPr>
              <a:defRPr sz="4799"/>
            </a:lvl8pPr>
            <a:lvl9pPr>
              <a:defRPr sz="4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207" y="2870204"/>
            <a:ext cx="8022169" cy="9382125"/>
          </a:xfrm>
        </p:spPr>
        <p:txBody>
          <a:bodyPr/>
          <a:lstStyle>
            <a:lvl1pPr marL="0" indent="0">
              <a:buNone/>
              <a:defRPr sz="3199"/>
            </a:lvl1pPr>
            <a:lvl2pPr marL="1079235" indent="0">
              <a:buNone/>
              <a:defRPr sz="2933"/>
            </a:lvl2pPr>
            <a:lvl3pPr marL="2158470" indent="0">
              <a:buNone/>
              <a:defRPr sz="2400"/>
            </a:lvl3pPr>
            <a:lvl4pPr marL="3237705" indent="0">
              <a:buNone/>
              <a:defRPr sz="2133"/>
            </a:lvl4pPr>
            <a:lvl5pPr marL="4316940" indent="0">
              <a:buNone/>
              <a:defRPr sz="2133"/>
            </a:lvl5pPr>
            <a:lvl6pPr marL="5396176" indent="0">
              <a:buNone/>
              <a:defRPr sz="2133"/>
            </a:lvl6pPr>
            <a:lvl7pPr marL="6475411" indent="0">
              <a:buNone/>
              <a:defRPr sz="2133"/>
            </a:lvl7pPr>
            <a:lvl8pPr marL="7554646" indent="0">
              <a:buNone/>
              <a:defRPr sz="2133"/>
            </a:lvl8pPr>
            <a:lvl9pPr marL="8633881" indent="0">
              <a:buNone/>
              <a:defRPr sz="213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7473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438" y="9601204"/>
            <a:ext cx="14630400" cy="1133475"/>
          </a:xfrm>
        </p:spPr>
        <p:txBody>
          <a:bodyPr anchor="b"/>
          <a:lstStyle>
            <a:lvl1pPr algn="l">
              <a:defRPr sz="4799" b="1"/>
            </a:lvl1pPr>
          </a:lstStyle>
          <a:p>
            <a:r>
              <a:rPr lang="en-US"/>
              <a:t>Click to edit Master title style</a:t>
            </a:r>
          </a:p>
        </p:txBody>
      </p:sp>
      <p:sp>
        <p:nvSpPr>
          <p:cNvPr id="3" name="Picture Placeholder 2"/>
          <p:cNvSpPr>
            <a:spLocks noGrp="1"/>
          </p:cNvSpPr>
          <p:nvPr>
            <p:ph type="pic" idx="1"/>
          </p:nvPr>
        </p:nvSpPr>
        <p:spPr>
          <a:xfrm>
            <a:off x="4779438" y="1225552"/>
            <a:ext cx="14630400" cy="8229600"/>
          </a:xfrm>
        </p:spPr>
        <p:txBody>
          <a:bodyPr/>
          <a:lstStyle>
            <a:lvl1pPr marL="0" indent="0">
              <a:buNone/>
              <a:defRPr sz="7465"/>
            </a:lvl1pPr>
            <a:lvl2pPr marL="1079235" indent="0">
              <a:buNone/>
              <a:defRPr sz="6666"/>
            </a:lvl2pPr>
            <a:lvl3pPr marL="2158470" indent="0">
              <a:buNone/>
              <a:defRPr sz="5599"/>
            </a:lvl3pPr>
            <a:lvl4pPr marL="3237705" indent="0">
              <a:buNone/>
              <a:defRPr sz="4799"/>
            </a:lvl4pPr>
            <a:lvl5pPr marL="4316940" indent="0">
              <a:buNone/>
              <a:defRPr sz="4799"/>
            </a:lvl5pPr>
            <a:lvl6pPr marL="5396176" indent="0">
              <a:buNone/>
              <a:defRPr sz="4799"/>
            </a:lvl6pPr>
            <a:lvl7pPr marL="6475411" indent="0">
              <a:buNone/>
              <a:defRPr sz="4799"/>
            </a:lvl7pPr>
            <a:lvl8pPr marL="7554646" indent="0">
              <a:buNone/>
              <a:defRPr sz="4799"/>
            </a:lvl8pPr>
            <a:lvl9pPr marL="8633881" indent="0">
              <a:buNone/>
              <a:defRPr sz="4799"/>
            </a:lvl9pPr>
          </a:lstStyle>
          <a:p>
            <a:r>
              <a:rPr lang="en-US"/>
              <a:t>Click icon to add picture</a:t>
            </a:r>
          </a:p>
        </p:txBody>
      </p:sp>
      <p:sp>
        <p:nvSpPr>
          <p:cNvPr id="4" name="Text Placeholder 3"/>
          <p:cNvSpPr>
            <a:spLocks noGrp="1"/>
          </p:cNvSpPr>
          <p:nvPr>
            <p:ph type="body" sz="half" idx="2"/>
          </p:nvPr>
        </p:nvSpPr>
        <p:spPr>
          <a:xfrm>
            <a:off x="4779438" y="10734679"/>
            <a:ext cx="14630400" cy="1609725"/>
          </a:xfrm>
        </p:spPr>
        <p:txBody>
          <a:bodyPr/>
          <a:lstStyle>
            <a:lvl1pPr marL="0" indent="0">
              <a:buNone/>
              <a:defRPr sz="3199"/>
            </a:lvl1pPr>
            <a:lvl2pPr marL="1079235" indent="0">
              <a:buNone/>
              <a:defRPr sz="2933"/>
            </a:lvl2pPr>
            <a:lvl3pPr marL="2158470" indent="0">
              <a:buNone/>
              <a:defRPr sz="2400"/>
            </a:lvl3pPr>
            <a:lvl4pPr marL="3237705" indent="0">
              <a:buNone/>
              <a:defRPr sz="2133"/>
            </a:lvl4pPr>
            <a:lvl5pPr marL="4316940" indent="0">
              <a:buNone/>
              <a:defRPr sz="2133"/>
            </a:lvl5pPr>
            <a:lvl6pPr marL="5396176" indent="0">
              <a:buNone/>
              <a:defRPr sz="2133"/>
            </a:lvl6pPr>
            <a:lvl7pPr marL="6475411" indent="0">
              <a:buNone/>
              <a:defRPr sz="2133"/>
            </a:lvl7pPr>
            <a:lvl8pPr marL="7554646" indent="0">
              <a:buNone/>
              <a:defRPr sz="2133"/>
            </a:lvl8pPr>
            <a:lvl9pPr marL="8633881" indent="0">
              <a:buNone/>
              <a:defRPr sz="213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86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B84B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549277"/>
            <a:ext cx="21945601" cy="2286000"/>
          </a:xfrm>
          <a:prstGeom prst="rect">
            <a:avLst/>
          </a:prstGeom>
        </p:spPr>
        <p:txBody>
          <a:bodyPr vert="horz" lIns="80957" tIns="40478" rIns="80957" bIns="40478" rtlCol="0" anchor="ctr">
            <a:normAutofit/>
          </a:bodyPr>
          <a:lstStyle/>
          <a:p>
            <a:r>
              <a:rPr lang="en-US" dirty="0"/>
              <a:t>Click to edit Master title style</a:t>
            </a:r>
          </a:p>
        </p:txBody>
      </p:sp>
      <p:sp>
        <p:nvSpPr>
          <p:cNvPr id="3" name="Text Placeholder 2"/>
          <p:cNvSpPr>
            <a:spLocks noGrp="1"/>
          </p:cNvSpPr>
          <p:nvPr>
            <p:ph type="body" idx="1"/>
          </p:nvPr>
        </p:nvSpPr>
        <p:spPr>
          <a:xfrm>
            <a:off x="1219200" y="3200403"/>
            <a:ext cx="21945601" cy="9051925"/>
          </a:xfrm>
          <a:prstGeom prst="rect">
            <a:avLst/>
          </a:prstGeom>
        </p:spPr>
        <p:txBody>
          <a:bodyPr vert="horz" lIns="80957" tIns="40478" rIns="80957" bIns="404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19206" y="12712701"/>
            <a:ext cx="5689600" cy="730251"/>
          </a:xfrm>
          <a:prstGeom prst="rect">
            <a:avLst/>
          </a:prstGeom>
        </p:spPr>
        <p:txBody>
          <a:bodyPr vert="horz" lIns="80957" tIns="40478" rIns="80957" bIns="40478" rtlCol="0" anchor="ctr"/>
          <a:lstStyle>
            <a:lvl1pPr algn="l">
              <a:defRPr sz="2933">
                <a:solidFill>
                  <a:schemeClr val="tx1">
                    <a:tint val="75000"/>
                  </a:schemeClr>
                </a:solidFill>
              </a:defRPr>
            </a:lvl1pPr>
          </a:lstStyle>
          <a:p>
            <a:fld id="{1D8BD707-D9CF-40AE-B4C6-C98DA3205C09}" type="datetimeFigureOut">
              <a:rPr lang="en-US" smtClean="0"/>
              <a:pPr/>
              <a:t>1/7/2023</a:t>
            </a:fld>
            <a:endParaRPr lang="en-US"/>
          </a:p>
        </p:txBody>
      </p:sp>
      <p:sp>
        <p:nvSpPr>
          <p:cNvPr id="5" name="Footer Placeholder 4"/>
          <p:cNvSpPr>
            <a:spLocks noGrp="1"/>
          </p:cNvSpPr>
          <p:nvPr>
            <p:ph type="ftr" sz="quarter" idx="3"/>
          </p:nvPr>
        </p:nvSpPr>
        <p:spPr>
          <a:xfrm>
            <a:off x="8331201" y="12712701"/>
            <a:ext cx="7721599" cy="730251"/>
          </a:xfrm>
          <a:prstGeom prst="rect">
            <a:avLst/>
          </a:prstGeom>
        </p:spPr>
        <p:txBody>
          <a:bodyPr vert="horz" lIns="80957" tIns="40478" rIns="80957" bIns="40478" rtlCol="0" anchor="ctr"/>
          <a:lstStyle>
            <a:lvl1pPr algn="ctr">
              <a:defRPr sz="29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475203" y="12712701"/>
            <a:ext cx="5689600" cy="730251"/>
          </a:xfrm>
          <a:prstGeom prst="rect">
            <a:avLst/>
          </a:prstGeom>
        </p:spPr>
        <p:txBody>
          <a:bodyPr vert="horz" lIns="80957" tIns="40478" rIns="80957" bIns="40478" rtlCol="0" anchor="ctr"/>
          <a:lstStyle>
            <a:lvl1pPr algn="r">
              <a:defRPr sz="2933">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8424698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2158470" rtl="0" eaLnBrk="1" latinLnBrk="0" hangingPunct="1">
        <a:spcBef>
          <a:spcPct val="0"/>
        </a:spcBef>
        <a:buNone/>
        <a:defRPr sz="10398" kern="1200">
          <a:solidFill>
            <a:schemeClr val="tx1"/>
          </a:solidFill>
          <a:latin typeface="+mj-lt"/>
          <a:ea typeface="+mj-ea"/>
          <a:cs typeface="+mj-cs"/>
        </a:defRPr>
      </a:lvl1pPr>
    </p:titleStyle>
    <p:bodyStyle>
      <a:lvl1pPr marL="809426" indent="-809426" algn="l" defTabSz="2158470" rtl="0" eaLnBrk="1" latinLnBrk="0" hangingPunct="1">
        <a:spcBef>
          <a:spcPct val="20000"/>
        </a:spcBef>
        <a:buFont typeface="Arial" pitchFamily="34" charset="0"/>
        <a:buChar char="•"/>
        <a:defRPr sz="7465" kern="1200">
          <a:solidFill>
            <a:schemeClr val="tx1"/>
          </a:solidFill>
          <a:latin typeface="+mn-lt"/>
          <a:ea typeface="+mn-ea"/>
          <a:cs typeface="+mn-cs"/>
        </a:defRPr>
      </a:lvl1pPr>
      <a:lvl2pPr marL="1753757" indent="-674522" algn="l" defTabSz="2158470" rtl="0" eaLnBrk="1" latinLnBrk="0" hangingPunct="1">
        <a:spcBef>
          <a:spcPct val="20000"/>
        </a:spcBef>
        <a:buFont typeface="Arial" pitchFamily="34" charset="0"/>
        <a:buChar char="–"/>
        <a:defRPr sz="6666" kern="1200">
          <a:solidFill>
            <a:schemeClr val="tx1"/>
          </a:solidFill>
          <a:latin typeface="+mn-lt"/>
          <a:ea typeface="+mn-ea"/>
          <a:cs typeface="+mn-cs"/>
        </a:defRPr>
      </a:lvl2pPr>
      <a:lvl3pPr marL="2698088" indent="-539618" algn="l" defTabSz="2158470" rtl="0" eaLnBrk="1" latinLnBrk="0" hangingPunct="1">
        <a:spcBef>
          <a:spcPct val="20000"/>
        </a:spcBef>
        <a:buFont typeface="Arial" pitchFamily="34" charset="0"/>
        <a:buChar char="•"/>
        <a:defRPr sz="5599" kern="1200">
          <a:solidFill>
            <a:schemeClr val="tx1"/>
          </a:solidFill>
          <a:latin typeface="+mn-lt"/>
          <a:ea typeface="+mn-ea"/>
          <a:cs typeface="+mn-cs"/>
        </a:defRPr>
      </a:lvl3pPr>
      <a:lvl4pPr marL="3777323"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4pPr>
      <a:lvl5pPr marL="4856558"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5pPr>
      <a:lvl6pPr marL="5935793"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6pPr>
      <a:lvl7pPr marL="7015028"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7pPr>
      <a:lvl8pPr marL="8094263"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8pPr>
      <a:lvl9pPr marL="9173498"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9pPr>
    </p:bodyStyle>
    <p:otherStyle>
      <a:defPPr>
        <a:defRPr lang="en-US"/>
      </a:defPPr>
      <a:lvl1pPr marL="0" algn="l" defTabSz="2158470" rtl="0" eaLnBrk="1" latinLnBrk="0" hangingPunct="1">
        <a:defRPr sz="4266" kern="1200">
          <a:solidFill>
            <a:schemeClr val="tx1"/>
          </a:solidFill>
          <a:latin typeface="+mn-lt"/>
          <a:ea typeface="+mn-ea"/>
          <a:cs typeface="+mn-cs"/>
        </a:defRPr>
      </a:lvl1pPr>
      <a:lvl2pPr marL="1079235" algn="l" defTabSz="2158470" rtl="0" eaLnBrk="1" latinLnBrk="0" hangingPunct="1">
        <a:defRPr sz="4266" kern="1200">
          <a:solidFill>
            <a:schemeClr val="tx1"/>
          </a:solidFill>
          <a:latin typeface="+mn-lt"/>
          <a:ea typeface="+mn-ea"/>
          <a:cs typeface="+mn-cs"/>
        </a:defRPr>
      </a:lvl2pPr>
      <a:lvl3pPr marL="2158470" algn="l" defTabSz="2158470" rtl="0" eaLnBrk="1" latinLnBrk="0" hangingPunct="1">
        <a:defRPr sz="4266" kern="1200">
          <a:solidFill>
            <a:schemeClr val="tx1"/>
          </a:solidFill>
          <a:latin typeface="+mn-lt"/>
          <a:ea typeface="+mn-ea"/>
          <a:cs typeface="+mn-cs"/>
        </a:defRPr>
      </a:lvl3pPr>
      <a:lvl4pPr marL="3237705" algn="l" defTabSz="2158470" rtl="0" eaLnBrk="1" latinLnBrk="0" hangingPunct="1">
        <a:defRPr sz="4266" kern="1200">
          <a:solidFill>
            <a:schemeClr val="tx1"/>
          </a:solidFill>
          <a:latin typeface="+mn-lt"/>
          <a:ea typeface="+mn-ea"/>
          <a:cs typeface="+mn-cs"/>
        </a:defRPr>
      </a:lvl4pPr>
      <a:lvl5pPr marL="4316940" algn="l" defTabSz="2158470" rtl="0" eaLnBrk="1" latinLnBrk="0" hangingPunct="1">
        <a:defRPr sz="4266" kern="1200">
          <a:solidFill>
            <a:schemeClr val="tx1"/>
          </a:solidFill>
          <a:latin typeface="+mn-lt"/>
          <a:ea typeface="+mn-ea"/>
          <a:cs typeface="+mn-cs"/>
        </a:defRPr>
      </a:lvl5pPr>
      <a:lvl6pPr marL="5396176" algn="l" defTabSz="2158470" rtl="0" eaLnBrk="1" latinLnBrk="0" hangingPunct="1">
        <a:defRPr sz="4266" kern="1200">
          <a:solidFill>
            <a:schemeClr val="tx1"/>
          </a:solidFill>
          <a:latin typeface="+mn-lt"/>
          <a:ea typeface="+mn-ea"/>
          <a:cs typeface="+mn-cs"/>
        </a:defRPr>
      </a:lvl6pPr>
      <a:lvl7pPr marL="6475411" algn="l" defTabSz="2158470" rtl="0" eaLnBrk="1" latinLnBrk="0" hangingPunct="1">
        <a:defRPr sz="4266" kern="1200">
          <a:solidFill>
            <a:schemeClr val="tx1"/>
          </a:solidFill>
          <a:latin typeface="+mn-lt"/>
          <a:ea typeface="+mn-ea"/>
          <a:cs typeface="+mn-cs"/>
        </a:defRPr>
      </a:lvl7pPr>
      <a:lvl8pPr marL="7554646" algn="l" defTabSz="2158470" rtl="0" eaLnBrk="1" latinLnBrk="0" hangingPunct="1">
        <a:defRPr sz="4266" kern="1200">
          <a:solidFill>
            <a:schemeClr val="tx1"/>
          </a:solidFill>
          <a:latin typeface="+mn-lt"/>
          <a:ea typeface="+mn-ea"/>
          <a:cs typeface="+mn-cs"/>
        </a:defRPr>
      </a:lvl8pPr>
      <a:lvl9pPr marL="8633881" algn="l" defTabSz="2158470" rtl="0" eaLnBrk="1" latinLnBrk="0" hangingPunct="1">
        <a:defRPr sz="42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tfreetraining.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a:hlinkClick r:id="rId3"/>
            <a:extLst>
              <a:ext uri="{FF2B5EF4-FFF2-40B4-BE49-F238E27FC236}">
                <a16:creationId xmlns:a16="http://schemas.microsoft.com/office/drawing/2014/main" id="{90C74D84-C9A9-45EE-B04F-4E3D30FC96F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144" y="0"/>
            <a:ext cx="24384001" cy="13716000"/>
          </a:xfrm>
          <a:prstGeom prst="rect">
            <a:avLst/>
          </a:prstGeom>
        </p:spPr>
      </p:pic>
    </p:spTree>
    <p:extLst>
      <p:ext uri="{BB962C8B-B14F-4D97-AF65-F5344CB8AC3E}">
        <p14:creationId xmlns:p14="http://schemas.microsoft.com/office/powerpoint/2010/main" val="1479796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4_Disc" descr="A close up of a cd&#10;&#10;Description automatically generated with low confidence">
            <a:extLst>
              <a:ext uri="{FF2B5EF4-FFF2-40B4-BE49-F238E27FC236}">
                <a16:creationId xmlns:a16="http://schemas.microsoft.com/office/drawing/2014/main" id="{A6153AC2-814A-4313-8F78-A6BC4DC0F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17312" y="2530531"/>
            <a:ext cx="8534402" cy="6705600"/>
          </a:xfrm>
          <a:prstGeom prst="rect">
            <a:avLst/>
          </a:prstGeom>
        </p:spPr>
      </p:pic>
      <p:sp>
        <p:nvSpPr>
          <p:cNvPr id="41" name="6_Point">
            <a:extLst>
              <a:ext uri="{FF2B5EF4-FFF2-40B4-BE49-F238E27FC236}">
                <a16:creationId xmlns:a16="http://schemas.microsoft.com/office/drawing/2014/main" id="{8B7DAC74-6C34-43AD-BE74-2BD6DC5FD252}"/>
              </a:ext>
            </a:extLst>
          </p:cNvPr>
          <p:cNvSpPr txBox="1"/>
          <p:nvPr/>
        </p:nvSpPr>
        <p:spPr>
          <a:xfrm>
            <a:off x="14032457" y="9144000"/>
            <a:ext cx="8446543" cy="1938992"/>
          </a:xfrm>
          <a:prstGeom prst="rect">
            <a:avLst/>
          </a:prstGeom>
          <a:noFill/>
        </p:spPr>
        <p:txBody>
          <a:bodyPr wrap="none" rtlCol="0">
            <a:spAutoFit/>
          </a:bodyPr>
          <a:lstStyle/>
          <a:p>
            <a:r>
              <a:rPr lang="en-US" sz="6000" dirty="0">
                <a:solidFill>
                  <a:schemeClr val="bg1"/>
                </a:solidFill>
              </a:rPr>
              <a:t>Laser used to burn pits</a:t>
            </a:r>
          </a:p>
          <a:p>
            <a:r>
              <a:rPr lang="en-US" sz="6000" dirty="0">
                <a:solidFill>
                  <a:schemeClr val="bg1"/>
                </a:solidFill>
              </a:rPr>
              <a:t>or read existing pits in disc</a:t>
            </a:r>
          </a:p>
        </p:txBody>
      </p:sp>
      <p:sp>
        <p:nvSpPr>
          <p:cNvPr id="8" name="5_Laser">
            <a:extLst>
              <a:ext uri="{FF2B5EF4-FFF2-40B4-BE49-F238E27FC236}">
                <a16:creationId xmlns:a16="http://schemas.microsoft.com/office/drawing/2014/main" id="{09F32357-257D-48C6-A301-EDA9D86A9C9F}"/>
              </a:ext>
            </a:extLst>
          </p:cNvPr>
          <p:cNvSpPr/>
          <p:nvPr/>
        </p:nvSpPr>
        <p:spPr>
          <a:xfrm rot="5400000">
            <a:off x="17282481" y="4419115"/>
            <a:ext cx="1866900" cy="10287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Laser</a:t>
            </a:r>
          </a:p>
        </p:txBody>
      </p:sp>
      <p:pic>
        <p:nvPicPr>
          <p:cNvPr id="10" name="7_lens" descr="A picture containing text, display, screenshot&#10;&#10;Description automatically generated">
            <a:extLst>
              <a:ext uri="{FF2B5EF4-FFF2-40B4-BE49-F238E27FC236}">
                <a16:creationId xmlns:a16="http://schemas.microsoft.com/office/drawing/2014/main" id="{BDD3F3A0-0654-4D31-AD32-621FD1F4C4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06181" y="5981215"/>
            <a:ext cx="3556663" cy="457200"/>
          </a:xfrm>
          <a:prstGeom prst="rect">
            <a:avLst/>
          </a:prstGeom>
        </p:spPr>
      </p:pic>
      <p:sp>
        <p:nvSpPr>
          <p:cNvPr id="17" name="7_laser">
            <a:extLst>
              <a:ext uri="{FF2B5EF4-FFF2-40B4-BE49-F238E27FC236}">
                <a16:creationId xmlns:a16="http://schemas.microsoft.com/office/drawing/2014/main" id="{0D9F067B-09E7-48D4-A1D1-77826AB989B2}"/>
              </a:ext>
            </a:extLst>
          </p:cNvPr>
          <p:cNvSpPr/>
          <p:nvPr/>
        </p:nvSpPr>
        <p:spPr>
          <a:xfrm>
            <a:off x="18063530" y="5882846"/>
            <a:ext cx="247651" cy="2841569"/>
          </a:xfrm>
          <a:prstGeom prst="rect">
            <a:avLst/>
          </a:prstGeom>
          <a:gradFill>
            <a:gsLst>
              <a:gs pos="0">
                <a:schemeClr val="accent2">
                  <a:shade val="51000"/>
                  <a:satMod val="130000"/>
                  <a:alpha val="70000"/>
                </a:schemeClr>
              </a:gs>
              <a:gs pos="80000">
                <a:schemeClr val="accent2">
                  <a:shade val="93000"/>
                  <a:satMod val="130000"/>
                  <a:alpha val="70000"/>
                </a:schemeClr>
              </a:gs>
              <a:gs pos="100000">
                <a:schemeClr val="accent2">
                  <a:shade val="94000"/>
                  <a:satMod val="135000"/>
                  <a:alpha val="70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6" name="8_housing">
            <a:extLst>
              <a:ext uri="{FF2B5EF4-FFF2-40B4-BE49-F238E27FC236}">
                <a16:creationId xmlns:a16="http://schemas.microsoft.com/office/drawing/2014/main" id="{4C392194-10BA-422C-8FC0-38E7E49C6DB2}"/>
              </a:ext>
            </a:extLst>
          </p:cNvPr>
          <p:cNvSpPr/>
          <p:nvPr/>
        </p:nvSpPr>
        <p:spPr>
          <a:xfrm rot="10800000">
            <a:off x="16882430" y="3923815"/>
            <a:ext cx="2667000" cy="3673531"/>
          </a:xfrm>
          <a:custGeom>
            <a:avLst/>
            <a:gdLst>
              <a:gd name="connsiteX0" fmla="*/ 2667000 w 2667000"/>
              <a:gd name="connsiteY0" fmla="*/ 3673531 h 3673531"/>
              <a:gd name="connsiteX1" fmla="*/ 0 w 2667000"/>
              <a:gd name="connsiteY1" fmla="*/ 3673531 h 3673531"/>
              <a:gd name="connsiteX2" fmla="*/ 0 w 2667000"/>
              <a:gd name="connsiteY2" fmla="*/ 1387531 h 3673531"/>
              <a:gd name="connsiteX3" fmla="*/ 1 w 2667000"/>
              <a:gd name="connsiteY3" fmla="*/ 1387531 h 3673531"/>
              <a:gd name="connsiteX4" fmla="*/ 1358224 w 2667000"/>
              <a:gd name="connsiteY4" fmla="*/ 0 h 3673531"/>
              <a:gd name="connsiteX5" fmla="*/ 2667000 w 2667000"/>
              <a:gd name="connsiteY5" fmla="*/ 1387531 h 3673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7000" h="3673531">
                <a:moveTo>
                  <a:pt x="2667000" y="3673531"/>
                </a:moveTo>
                <a:lnTo>
                  <a:pt x="0" y="3673531"/>
                </a:lnTo>
                <a:lnTo>
                  <a:pt x="0" y="1387531"/>
                </a:lnTo>
                <a:lnTo>
                  <a:pt x="1" y="1387531"/>
                </a:lnTo>
                <a:lnTo>
                  <a:pt x="1358224" y="0"/>
                </a:lnTo>
                <a:lnTo>
                  <a:pt x="2667000" y="1387531"/>
                </a:lnTo>
                <a:close/>
              </a:path>
            </a:pathLst>
          </a:custGeom>
          <a:gradFill>
            <a:gsLst>
              <a:gs pos="0">
                <a:schemeClr val="accent4">
                  <a:shade val="51000"/>
                  <a:satMod val="130000"/>
                  <a:alpha val="40000"/>
                </a:schemeClr>
              </a:gs>
              <a:gs pos="80000">
                <a:schemeClr val="accent4">
                  <a:shade val="93000"/>
                  <a:satMod val="130000"/>
                  <a:alpha val="40000"/>
                </a:schemeClr>
              </a:gs>
              <a:gs pos="100000">
                <a:schemeClr val="accent4">
                  <a:shade val="94000"/>
                  <a:satMod val="135000"/>
                  <a:alpha val="40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endParaRPr lang="en-US"/>
          </a:p>
        </p:txBody>
      </p:sp>
      <p:sp>
        <p:nvSpPr>
          <p:cNvPr id="34" name="3_Highlight 2 text">
            <a:extLst>
              <a:ext uri="{FF2B5EF4-FFF2-40B4-BE49-F238E27FC236}">
                <a16:creationId xmlns:a16="http://schemas.microsoft.com/office/drawing/2014/main" id="{E46338EE-66FB-4AF7-B1EE-5D4B82AACA46}"/>
              </a:ext>
            </a:extLst>
          </p:cNvPr>
          <p:cNvSpPr txBox="1"/>
          <p:nvPr/>
        </p:nvSpPr>
        <p:spPr>
          <a:xfrm>
            <a:off x="4198743" y="10602196"/>
            <a:ext cx="6462025" cy="1015663"/>
          </a:xfrm>
          <a:prstGeom prst="rect">
            <a:avLst/>
          </a:prstGeom>
          <a:noFill/>
        </p:spPr>
        <p:txBody>
          <a:bodyPr wrap="none" rtlCol="0">
            <a:spAutoFit/>
          </a:bodyPr>
          <a:lstStyle/>
          <a:p>
            <a:r>
              <a:rPr lang="en-US" sz="6000" dirty="0">
                <a:solidFill>
                  <a:schemeClr val="bg1"/>
                </a:solidFill>
              </a:rPr>
              <a:t>Laser/lens assembly</a:t>
            </a:r>
          </a:p>
        </p:txBody>
      </p:sp>
      <p:sp>
        <p:nvSpPr>
          <p:cNvPr id="28" name="2_Highlight 1 text">
            <a:extLst>
              <a:ext uri="{FF2B5EF4-FFF2-40B4-BE49-F238E27FC236}">
                <a16:creationId xmlns:a16="http://schemas.microsoft.com/office/drawing/2014/main" id="{51E09826-B2B6-4E96-A029-379D13CCCE36}"/>
              </a:ext>
            </a:extLst>
          </p:cNvPr>
          <p:cNvSpPr txBox="1"/>
          <p:nvPr/>
        </p:nvSpPr>
        <p:spPr>
          <a:xfrm>
            <a:off x="2085120" y="9106096"/>
            <a:ext cx="3713774" cy="1015663"/>
          </a:xfrm>
          <a:prstGeom prst="rect">
            <a:avLst/>
          </a:prstGeom>
          <a:noFill/>
        </p:spPr>
        <p:txBody>
          <a:bodyPr wrap="none" rtlCol="0">
            <a:spAutoFit/>
          </a:bodyPr>
          <a:lstStyle/>
          <a:p>
            <a:r>
              <a:rPr lang="en-US" sz="6000" dirty="0">
                <a:solidFill>
                  <a:schemeClr val="bg1"/>
                </a:solidFill>
              </a:rPr>
              <a:t>Disc mount</a:t>
            </a:r>
          </a:p>
        </p:txBody>
      </p:sp>
      <p:pic>
        <p:nvPicPr>
          <p:cNvPr id="5" name="1_Inside CDROM" descr="A picture containing control panel&#10;&#10;Description automatically generated">
            <a:extLst>
              <a:ext uri="{FF2B5EF4-FFF2-40B4-BE49-F238E27FC236}">
                <a16:creationId xmlns:a16="http://schemas.microsoft.com/office/drawing/2014/main" id="{9648439E-6068-4D14-BDEA-7DE1B1A42B2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420280" y="2133600"/>
            <a:ext cx="9685867" cy="6705600"/>
          </a:xfrm>
          <a:prstGeom prst="rect">
            <a:avLst/>
          </a:prstGeom>
        </p:spPr>
      </p:pic>
      <p:pic>
        <p:nvPicPr>
          <p:cNvPr id="4" name="3_Highlight 2">
            <a:extLst>
              <a:ext uri="{FF2B5EF4-FFF2-40B4-BE49-F238E27FC236}">
                <a16:creationId xmlns:a16="http://schemas.microsoft.com/office/drawing/2014/main" id="{079E72B4-88E3-4B81-A953-A00C739C4868}"/>
              </a:ext>
            </a:extLst>
          </p:cNvPr>
          <p:cNvPicPr>
            <a:picLocks noChangeAspect="1"/>
          </p:cNvPicPr>
          <p:nvPr/>
        </p:nvPicPr>
        <p:blipFill>
          <a:blip r:embed="rId6"/>
          <a:stretch>
            <a:fillRect/>
          </a:stretch>
        </p:blipFill>
        <p:spPr>
          <a:xfrm>
            <a:off x="4125658" y="7303630"/>
            <a:ext cx="7230483" cy="4627265"/>
          </a:xfrm>
          <a:prstGeom prst="rect">
            <a:avLst/>
          </a:prstGeom>
        </p:spPr>
      </p:pic>
      <p:pic>
        <p:nvPicPr>
          <p:cNvPr id="6" name="2_Highlight 1">
            <a:extLst>
              <a:ext uri="{FF2B5EF4-FFF2-40B4-BE49-F238E27FC236}">
                <a16:creationId xmlns:a16="http://schemas.microsoft.com/office/drawing/2014/main" id="{861375C7-954A-4E2B-8862-42B01475CB06}"/>
              </a:ext>
            </a:extLst>
          </p:cNvPr>
          <p:cNvPicPr>
            <a:picLocks noChangeAspect="1"/>
          </p:cNvPicPr>
          <p:nvPr/>
        </p:nvPicPr>
        <p:blipFill>
          <a:blip r:embed="rId7"/>
          <a:stretch>
            <a:fillRect/>
          </a:stretch>
        </p:blipFill>
        <p:spPr>
          <a:xfrm>
            <a:off x="464321" y="4881342"/>
            <a:ext cx="5730737" cy="5432007"/>
          </a:xfrm>
          <a:prstGeom prst="rect">
            <a:avLst/>
          </a:prstGeom>
        </p:spPr>
      </p:pic>
      <p:sp>
        <p:nvSpPr>
          <p:cNvPr id="2" name="0_Title">
            <a:extLst>
              <a:ext uri="{FF2B5EF4-FFF2-40B4-BE49-F238E27FC236}">
                <a16:creationId xmlns:a16="http://schemas.microsoft.com/office/drawing/2014/main" id="{A6A0D4F2-C776-42D3-953E-645A41CD9C1F}"/>
              </a:ext>
            </a:extLst>
          </p:cNvPr>
          <p:cNvSpPr>
            <a:spLocks noGrp="1"/>
          </p:cNvSpPr>
          <p:nvPr>
            <p:ph type="title"/>
          </p:nvPr>
        </p:nvSpPr>
        <p:spPr/>
        <p:txBody>
          <a:bodyPr/>
          <a:lstStyle/>
          <a:p>
            <a:r>
              <a:rPr lang="en-US" dirty="0"/>
              <a:t>How Optical Drives Work</a:t>
            </a:r>
          </a:p>
        </p:txBody>
      </p:sp>
    </p:spTree>
    <p:extLst>
      <p:ext uri="{BB962C8B-B14F-4D97-AF65-F5344CB8AC3E}">
        <p14:creationId xmlns:p14="http://schemas.microsoft.com/office/powerpoint/2010/main" val="2176683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_Graphic">
            <a:extLst>
              <a:ext uri="{FF2B5EF4-FFF2-40B4-BE49-F238E27FC236}">
                <a16:creationId xmlns:a16="http://schemas.microsoft.com/office/drawing/2014/main" id="{D2E512C9-9F8B-47F4-945A-8D42145587C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76600" y="2400300"/>
            <a:ext cx="17830800" cy="8915400"/>
          </a:xfrm>
          <a:prstGeom prst="rect">
            <a:avLst/>
          </a:prstGeom>
        </p:spPr>
      </p:pic>
      <p:sp>
        <p:nvSpPr>
          <p:cNvPr id="2" name="0_Title">
            <a:extLst>
              <a:ext uri="{FF2B5EF4-FFF2-40B4-BE49-F238E27FC236}">
                <a16:creationId xmlns:a16="http://schemas.microsoft.com/office/drawing/2014/main" id="{8D2CF4A0-49AB-444B-8551-DF42E625AAED}"/>
              </a:ext>
            </a:extLst>
          </p:cNvPr>
          <p:cNvSpPr>
            <a:spLocks noGrp="1"/>
          </p:cNvSpPr>
          <p:nvPr>
            <p:ph type="title"/>
          </p:nvPr>
        </p:nvSpPr>
        <p:spPr/>
        <p:txBody>
          <a:bodyPr/>
          <a:lstStyle/>
          <a:p>
            <a:r>
              <a:rPr lang="en-US" dirty="0"/>
              <a:t>Lasers in Optical Drives</a:t>
            </a:r>
          </a:p>
        </p:txBody>
      </p:sp>
    </p:spTree>
    <p:extLst>
      <p:ext uri="{BB962C8B-B14F-4D97-AF65-F5344CB8AC3E}">
        <p14:creationId xmlns:p14="http://schemas.microsoft.com/office/powerpoint/2010/main" val="3164618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4_Laptop drive text">
            <a:extLst>
              <a:ext uri="{FF2B5EF4-FFF2-40B4-BE49-F238E27FC236}">
                <a16:creationId xmlns:a16="http://schemas.microsoft.com/office/drawing/2014/main" id="{0C6409BC-747B-46E0-A064-12A77167D827}"/>
              </a:ext>
            </a:extLst>
          </p:cNvPr>
          <p:cNvSpPr txBox="1"/>
          <p:nvPr/>
        </p:nvSpPr>
        <p:spPr>
          <a:xfrm>
            <a:off x="11936890" y="11049000"/>
            <a:ext cx="7588809" cy="1015663"/>
          </a:xfrm>
          <a:prstGeom prst="rect">
            <a:avLst/>
          </a:prstGeom>
          <a:noFill/>
        </p:spPr>
        <p:txBody>
          <a:bodyPr wrap="none" rtlCol="0">
            <a:spAutoFit/>
          </a:bodyPr>
          <a:lstStyle/>
          <a:p>
            <a:r>
              <a:rPr lang="en-US" sz="6000" dirty="0">
                <a:solidFill>
                  <a:schemeClr val="bg1"/>
                </a:solidFill>
              </a:rPr>
              <a:t>Internal Laptop CDROM</a:t>
            </a:r>
          </a:p>
        </p:txBody>
      </p:sp>
      <p:pic>
        <p:nvPicPr>
          <p:cNvPr id="11" name="4_Laptop drive" descr="A close-up of a computer chip&#10;&#10;Description automatically generated with low confidence">
            <a:extLst>
              <a:ext uri="{FF2B5EF4-FFF2-40B4-BE49-F238E27FC236}">
                <a16:creationId xmlns:a16="http://schemas.microsoft.com/office/drawing/2014/main" id="{A6165B22-B4BD-4919-9B78-A55B87DCA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0" y="6705600"/>
            <a:ext cx="6143025" cy="3764797"/>
          </a:xfrm>
          <a:prstGeom prst="rect">
            <a:avLst/>
          </a:prstGeom>
        </p:spPr>
      </p:pic>
      <p:sp>
        <p:nvSpPr>
          <p:cNvPr id="21" name="3_USB 2 text">
            <a:extLst>
              <a:ext uri="{FF2B5EF4-FFF2-40B4-BE49-F238E27FC236}">
                <a16:creationId xmlns:a16="http://schemas.microsoft.com/office/drawing/2014/main" id="{B4E0BC81-BC1A-4900-BB34-C8ADE01609DA}"/>
              </a:ext>
            </a:extLst>
          </p:cNvPr>
          <p:cNvSpPr txBox="1"/>
          <p:nvPr/>
        </p:nvSpPr>
        <p:spPr>
          <a:xfrm>
            <a:off x="7631427" y="11049000"/>
            <a:ext cx="2015295" cy="1015663"/>
          </a:xfrm>
          <a:prstGeom prst="rect">
            <a:avLst/>
          </a:prstGeom>
          <a:noFill/>
        </p:spPr>
        <p:txBody>
          <a:bodyPr wrap="none" rtlCol="0">
            <a:spAutoFit/>
          </a:bodyPr>
          <a:lstStyle/>
          <a:p>
            <a:r>
              <a:rPr lang="en-US" sz="6000" dirty="0">
                <a:solidFill>
                  <a:schemeClr val="bg1"/>
                </a:solidFill>
              </a:rPr>
              <a:t>USB 2</a:t>
            </a:r>
          </a:p>
        </p:txBody>
      </p:sp>
      <p:pic>
        <p:nvPicPr>
          <p:cNvPr id="9" name="3_USB 2">
            <a:extLst>
              <a:ext uri="{FF2B5EF4-FFF2-40B4-BE49-F238E27FC236}">
                <a16:creationId xmlns:a16="http://schemas.microsoft.com/office/drawing/2014/main" id="{E36D03F3-191F-4BD2-A2C7-4BCFD58BA9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4317" y="6773260"/>
            <a:ext cx="5423192" cy="4123340"/>
          </a:xfrm>
          <a:prstGeom prst="rect">
            <a:avLst/>
          </a:prstGeom>
        </p:spPr>
      </p:pic>
      <p:sp>
        <p:nvSpPr>
          <p:cNvPr id="18" name="2_USB 3 text">
            <a:extLst>
              <a:ext uri="{FF2B5EF4-FFF2-40B4-BE49-F238E27FC236}">
                <a16:creationId xmlns:a16="http://schemas.microsoft.com/office/drawing/2014/main" id="{0CF5DB5F-F55B-45F5-8C36-64F2FEDCE5F1}"/>
              </a:ext>
            </a:extLst>
          </p:cNvPr>
          <p:cNvSpPr txBox="1"/>
          <p:nvPr/>
        </p:nvSpPr>
        <p:spPr>
          <a:xfrm>
            <a:off x="13716000" y="5638800"/>
            <a:ext cx="2015295" cy="1015663"/>
          </a:xfrm>
          <a:prstGeom prst="rect">
            <a:avLst/>
          </a:prstGeom>
          <a:noFill/>
        </p:spPr>
        <p:txBody>
          <a:bodyPr wrap="none" rtlCol="0">
            <a:spAutoFit/>
          </a:bodyPr>
          <a:lstStyle/>
          <a:p>
            <a:r>
              <a:rPr lang="en-US" sz="6000" dirty="0">
                <a:solidFill>
                  <a:schemeClr val="bg1"/>
                </a:solidFill>
              </a:rPr>
              <a:t>USB 3</a:t>
            </a:r>
          </a:p>
        </p:txBody>
      </p:sp>
      <p:pic>
        <p:nvPicPr>
          <p:cNvPr id="15" name="2_USB 3" descr="A picture containing case, accessory&#10;&#10;Description automatically generated">
            <a:extLst>
              <a:ext uri="{FF2B5EF4-FFF2-40B4-BE49-F238E27FC236}">
                <a16:creationId xmlns:a16="http://schemas.microsoft.com/office/drawing/2014/main" id="{3FABB9B4-5349-4C89-94A5-1FEC7038D2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30861" y="1910053"/>
            <a:ext cx="8052740" cy="5015607"/>
          </a:xfrm>
          <a:prstGeom prst="rect">
            <a:avLst/>
          </a:prstGeom>
        </p:spPr>
      </p:pic>
      <p:sp>
        <p:nvSpPr>
          <p:cNvPr id="19" name="1_SATA text">
            <a:extLst>
              <a:ext uri="{FF2B5EF4-FFF2-40B4-BE49-F238E27FC236}">
                <a16:creationId xmlns:a16="http://schemas.microsoft.com/office/drawing/2014/main" id="{9C653F50-15BA-4ADA-A636-C0E81BB65C32}"/>
              </a:ext>
            </a:extLst>
          </p:cNvPr>
          <p:cNvSpPr txBox="1"/>
          <p:nvPr/>
        </p:nvSpPr>
        <p:spPr>
          <a:xfrm>
            <a:off x="6602091" y="5638800"/>
            <a:ext cx="4294509" cy="1015663"/>
          </a:xfrm>
          <a:prstGeom prst="rect">
            <a:avLst/>
          </a:prstGeom>
          <a:noFill/>
        </p:spPr>
        <p:txBody>
          <a:bodyPr wrap="none" rtlCol="0">
            <a:spAutoFit/>
          </a:bodyPr>
          <a:lstStyle/>
          <a:p>
            <a:r>
              <a:rPr lang="en-US" sz="6000" dirty="0">
                <a:solidFill>
                  <a:schemeClr val="bg1"/>
                </a:solidFill>
              </a:rPr>
              <a:t>Internal SATA</a:t>
            </a:r>
          </a:p>
        </p:txBody>
      </p:sp>
      <p:pic>
        <p:nvPicPr>
          <p:cNvPr id="13" name="1_SATA" descr="A picture containing electronics, projector&#10;&#10;Description automatically generated">
            <a:extLst>
              <a:ext uri="{FF2B5EF4-FFF2-40B4-BE49-F238E27FC236}">
                <a16:creationId xmlns:a16="http://schemas.microsoft.com/office/drawing/2014/main" id="{56B1518D-62FC-468D-9C58-02D2589F45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5400" y="2209800"/>
            <a:ext cx="6426625" cy="3175508"/>
          </a:xfrm>
          <a:prstGeom prst="rect">
            <a:avLst/>
          </a:prstGeom>
        </p:spPr>
      </p:pic>
      <p:sp>
        <p:nvSpPr>
          <p:cNvPr id="2" name="0_Title">
            <a:extLst>
              <a:ext uri="{FF2B5EF4-FFF2-40B4-BE49-F238E27FC236}">
                <a16:creationId xmlns:a16="http://schemas.microsoft.com/office/drawing/2014/main" id="{A0ADF8DF-A919-4BCC-9241-64B48015AC42}"/>
              </a:ext>
            </a:extLst>
          </p:cNvPr>
          <p:cNvSpPr>
            <a:spLocks noGrp="1"/>
          </p:cNvSpPr>
          <p:nvPr>
            <p:ph type="title"/>
          </p:nvPr>
        </p:nvSpPr>
        <p:spPr/>
        <p:txBody>
          <a:bodyPr/>
          <a:lstStyle/>
          <a:p>
            <a:r>
              <a:rPr lang="en-US" dirty="0"/>
              <a:t>Different Types of Optical Drives</a:t>
            </a:r>
          </a:p>
        </p:txBody>
      </p:sp>
    </p:spTree>
    <p:extLst>
      <p:ext uri="{BB962C8B-B14F-4D97-AF65-F5344CB8AC3E}">
        <p14:creationId xmlns:p14="http://schemas.microsoft.com/office/powerpoint/2010/main" val="2246328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4_Label" descr="A picture containing text, device, people&#10;&#10;Description automatically generated">
            <a:extLst>
              <a:ext uri="{FF2B5EF4-FFF2-40B4-BE49-F238E27FC236}">
                <a16:creationId xmlns:a16="http://schemas.microsoft.com/office/drawing/2014/main" id="{B56D009B-5A6A-4DBC-B225-6C80C9726C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7178" y="2209800"/>
            <a:ext cx="8025397" cy="2946032"/>
          </a:xfrm>
          <a:prstGeom prst="rect">
            <a:avLst/>
          </a:prstGeom>
        </p:spPr>
      </p:pic>
      <p:pic>
        <p:nvPicPr>
          <p:cNvPr id="7" name="3_CDROM Right" descr="A picture containing text, electronics, white, drive&#10;&#10;Description automatically generated">
            <a:extLst>
              <a:ext uri="{FF2B5EF4-FFF2-40B4-BE49-F238E27FC236}">
                <a16:creationId xmlns:a16="http://schemas.microsoft.com/office/drawing/2014/main" id="{FBC3DA76-9A3A-40C2-B519-5F45B4C6F8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81191" y="6172200"/>
            <a:ext cx="7735257" cy="6026818"/>
          </a:xfrm>
          <a:prstGeom prst="rect">
            <a:avLst/>
          </a:prstGeom>
        </p:spPr>
      </p:pic>
      <p:pic>
        <p:nvPicPr>
          <p:cNvPr id="14" name="2_bluray logo" descr="A picture containing text, electronics, drive, projector&#10;&#10;Description automatically generated">
            <a:extLst>
              <a:ext uri="{FF2B5EF4-FFF2-40B4-BE49-F238E27FC236}">
                <a16:creationId xmlns:a16="http://schemas.microsoft.com/office/drawing/2014/main" id="{8B6769EC-826F-47D9-B39E-B7DAFFF6E31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955323" y="1970010"/>
            <a:ext cx="6159107" cy="4202189"/>
          </a:xfrm>
          <a:prstGeom prst="rect">
            <a:avLst/>
          </a:prstGeom>
        </p:spPr>
      </p:pic>
      <p:pic>
        <p:nvPicPr>
          <p:cNvPr id="13" name="1_CDROM Left" descr="A picture containing text, electronics, drive, projector&#10;&#10;Description automatically generated">
            <a:extLst>
              <a:ext uri="{FF2B5EF4-FFF2-40B4-BE49-F238E27FC236}">
                <a16:creationId xmlns:a16="http://schemas.microsoft.com/office/drawing/2014/main" id="{3E21A7D5-81EA-420E-B89E-70C3F1DA87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2600" y="7299773"/>
            <a:ext cx="8610600" cy="3771671"/>
          </a:xfrm>
          <a:prstGeom prst="rect">
            <a:avLst/>
          </a:prstGeom>
        </p:spPr>
      </p:pic>
      <p:sp>
        <p:nvSpPr>
          <p:cNvPr id="18" name="2_highlight 1">
            <a:extLst>
              <a:ext uri="{FF2B5EF4-FFF2-40B4-BE49-F238E27FC236}">
                <a16:creationId xmlns:a16="http://schemas.microsoft.com/office/drawing/2014/main" id="{18F6E8D1-A23E-4BD2-BF92-91BDAD690730}"/>
              </a:ext>
            </a:extLst>
          </p:cNvPr>
          <p:cNvSpPr/>
          <p:nvPr/>
        </p:nvSpPr>
        <p:spPr>
          <a:xfrm>
            <a:off x="2832493" y="1878121"/>
            <a:ext cx="6540107" cy="8408879"/>
          </a:xfrm>
          <a:custGeom>
            <a:avLst/>
            <a:gdLst>
              <a:gd name="connsiteX0" fmla="*/ 2546558 w 6540107"/>
              <a:gd name="connsiteY0" fmla="*/ 7142054 h 8408879"/>
              <a:gd name="connsiteX1" fmla="*/ 2546558 w 6540107"/>
              <a:gd name="connsiteY1" fmla="*/ 8227904 h 8408879"/>
              <a:gd name="connsiteX2" fmla="*/ 4089608 w 6540107"/>
              <a:gd name="connsiteY2" fmla="*/ 8227904 h 8408879"/>
              <a:gd name="connsiteX3" fmla="*/ 4089608 w 6540107"/>
              <a:gd name="connsiteY3" fmla="*/ 7142054 h 8408879"/>
              <a:gd name="connsiteX4" fmla="*/ 332534 w 6540107"/>
              <a:gd name="connsiteY4" fmla="*/ 332534 h 8408879"/>
              <a:gd name="connsiteX5" fmla="*/ 332534 w 6540107"/>
              <a:gd name="connsiteY5" fmla="*/ 4304673 h 8408879"/>
              <a:gd name="connsiteX6" fmla="*/ 6207573 w 6540107"/>
              <a:gd name="connsiteY6" fmla="*/ 4304673 h 8408879"/>
              <a:gd name="connsiteX7" fmla="*/ 6207573 w 6540107"/>
              <a:gd name="connsiteY7" fmla="*/ 332534 h 8408879"/>
              <a:gd name="connsiteX8" fmla="*/ 0 w 6540107"/>
              <a:gd name="connsiteY8" fmla="*/ 0 h 8408879"/>
              <a:gd name="connsiteX9" fmla="*/ 6540107 w 6540107"/>
              <a:gd name="connsiteY9" fmla="*/ 0 h 8408879"/>
              <a:gd name="connsiteX10" fmla="*/ 6540107 w 6540107"/>
              <a:gd name="connsiteY10" fmla="*/ 4637207 h 8408879"/>
              <a:gd name="connsiteX11" fmla="*/ 3432383 w 6540107"/>
              <a:gd name="connsiteY11" fmla="*/ 4637207 h 8408879"/>
              <a:gd name="connsiteX12" fmla="*/ 3432383 w 6540107"/>
              <a:gd name="connsiteY12" fmla="*/ 6961079 h 8408879"/>
              <a:gd name="connsiteX13" fmla="*/ 4270583 w 6540107"/>
              <a:gd name="connsiteY13" fmla="*/ 6961079 h 8408879"/>
              <a:gd name="connsiteX14" fmla="*/ 4270583 w 6540107"/>
              <a:gd name="connsiteY14" fmla="*/ 8408879 h 8408879"/>
              <a:gd name="connsiteX15" fmla="*/ 2365583 w 6540107"/>
              <a:gd name="connsiteY15" fmla="*/ 8408879 h 8408879"/>
              <a:gd name="connsiteX16" fmla="*/ 2365583 w 6540107"/>
              <a:gd name="connsiteY16" fmla="*/ 6961079 h 8408879"/>
              <a:gd name="connsiteX17" fmla="*/ 3127582 w 6540107"/>
              <a:gd name="connsiteY17" fmla="*/ 6961079 h 8408879"/>
              <a:gd name="connsiteX18" fmla="*/ 3127582 w 6540107"/>
              <a:gd name="connsiteY18" fmla="*/ 4637207 h 8408879"/>
              <a:gd name="connsiteX19" fmla="*/ 0 w 6540107"/>
              <a:gd name="connsiteY19" fmla="*/ 4637207 h 840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40107" h="8408879">
                <a:moveTo>
                  <a:pt x="2546558" y="7142054"/>
                </a:moveTo>
                <a:lnTo>
                  <a:pt x="2546558" y="8227904"/>
                </a:lnTo>
                <a:lnTo>
                  <a:pt x="4089608" y="8227904"/>
                </a:lnTo>
                <a:lnTo>
                  <a:pt x="4089608" y="7142054"/>
                </a:lnTo>
                <a:close/>
                <a:moveTo>
                  <a:pt x="332534" y="332534"/>
                </a:moveTo>
                <a:lnTo>
                  <a:pt x="332534" y="4304673"/>
                </a:lnTo>
                <a:lnTo>
                  <a:pt x="6207573" y="4304673"/>
                </a:lnTo>
                <a:lnTo>
                  <a:pt x="6207573" y="332534"/>
                </a:lnTo>
                <a:close/>
                <a:moveTo>
                  <a:pt x="0" y="0"/>
                </a:moveTo>
                <a:lnTo>
                  <a:pt x="6540107" y="0"/>
                </a:lnTo>
                <a:lnTo>
                  <a:pt x="6540107" y="4637207"/>
                </a:lnTo>
                <a:lnTo>
                  <a:pt x="3432383" y="4637207"/>
                </a:lnTo>
                <a:lnTo>
                  <a:pt x="3432383" y="6961079"/>
                </a:lnTo>
                <a:lnTo>
                  <a:pt x="4270583" y="6961079"/>
                </a:lnTo>
                <a:lnTo>
                  <a:pt x="4270583" y="8408879"/>
                </a:lnTo>
                <a:lnTo>
                  <a:pt x="2365583" y="8408879"/>
                </a:lnTo>
                <a:lnTo>
                  <a:pt x="2365583" y="6961079"/>
                </a:lnTo>
                <a:lnTo>
                  <a:pt x="3127582" y="6961079"/>
                </a:lnTo>
                <a:lnTo>
                  <a:pt x="3127582" y="4637207"/>
                </a:lnTo>
                <a:lnTo>
                  <a:pt x="0" y="4637207"/>
                </a:lnTo>
                <a:close/>
              </a:path>
            </a:pathLst>
          </a:custGeom>
          <a:gradFill>
            <a:gsLst>
              <a:gs pos="0">
                <a:schemeClr val="accent3">
                  <a:shade val="51000"/>
                  <a:satMod val="130000"/>
                  <a:alpha val="50000"/>
                </a:schemeClr>
              </a:gs>
              <a:gs pos="80000">
                <a:schemeClr val="accent3">
                  <a:shade val="93000"/>
                  <a:satMod val="130000"/>
                </a:schemeClr>
              </a:gs>
              <a:gs pos="100000">
                <a:schemeClr val="accent3">
                  <a:shade val="94000"/>
                  <a:satMod val="135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wrap="square" rtlCol="0" anchor="ctr">
            <a:noAutofit/>
          </a:bodyPr>
          <a:lstStyle/>
          <a:p>
            <a:pPr algn="ctr"/>
            <a:endParaRPr lang="en-US">
              <a:solidFill>
                <a:schemeClr val="tx1"/>
              </a:solidFill>
            </a:endParaRPr>
          </a:p>
        </p:txBody>
      </p:sp>
      <p:sp>
        <p:nvSpPr>
          <p:cNvPr id="2" name="0_Title">
            <a:extLst>
              <a:ext uri="{FF2B5EF4-FFF2-40B4-BE49-F238E27FC236}">
                <a16:creationId xmlns:a16="http://schemas.microsoft.com/office/drawing/2014/main" id="{49B7E7AE-0134-436E-9278-9A69DE611588}"/>
              </a:ext>
            </a:extLst>
          </p:cNvPr>
          <p:cNvSpPr>
            <a:spLocks noGrp="1"/>
          </p:cNvSpPr>
          <p:nvPr>
            <p:ph type="title"/>
          </p:nvPr>
        </p:nvSpPr>
        <p:spPr/>
        <p:txBody>
          <a:bodyPr/>
          <a:lstStyle/>
          <a:p>
            <a:r>
              <a:rPr lang="en-US" dirty="0"/>
              <a:t>Optical Drive Identification</a:t>
            </a:r>
          </a:p>
        </p:txBody>
      </p:sp>
      <p:sp>
        <p:nvSpPr>
          <p:cNvPr id="22" name="Freeform: Shape 21">
            <a:extLst>
              <a:ext uri="{FF2B5EF4-FFF2-40B4-BE49-F238E27FC236}">
                <a16:creationId xmlns:a16="http://schemas.microsoft.com/office/drawing/2014/main" id="{1E82B9F8-8DDF-470D-AD02-01A0359A122D}"/>
              </a:ext>
            </a:extLst>
          </p:cNvPr>
          <p:cNvSpPr/>
          <p:nvPr/>
        </p:nvSpPr>
        <p:spPr>
          <a:xfrm>
            <a:off x="15633355" y="2178906"/>
            <a:ext cx="8217244" cy="4526694"/>
          </a:xfrm>
          <a:custGeom>
            <a:avLst/>
            <a:gdLst>
              <a:gd name="connsiteX0" fmla="*/ 4970414 w 8217244"/>
              <a:gd name="connsiteY0" fmla="*/ 3946863 h 4526694"/>
              <a:gd name="connsiteX1" fmla="*/ 4970414 w 8217244"/>
              <a:gd name="connsiteY1" fmla="*/ 4420724 h 4526694"/>
              <a:gd name="connsiteX2" fmla="*/ 6415932 w 8217244"/>
              <a:gd name="connsiteY2" fmla="*/ 4420724 h 4526694"/>
              <a:gd name="connsiteX3" fmla="*/ 6415932 w 8217244"/>
              <a:gd name="connsiteY3" fmla="*/ 3946863 h 4526694"/>
              <a:gd name="connsiteX4" fmla="*/ 227451 w 8217244"/>
              <a:gd name="connsiteY4" fmla="*/ 227451 h 4526694"/>
              <a:gd name="connsiteX5" fmla="*/ 227451 w 8217244"/>
              <a:gd name="connsiteY5" fmla="*/ 3003842 h 4526694"/>
              <a:gd name="connsiteX6" fmla="*/ 7989792 w 8217244"/>
              <a:gd name="connsiteY6" fmla="*/ 3003842 h 4526694"/>
              <a:gd name="connsiteX7" fmla="*/ 7989792 w 8217244"/>
              <a:gd name="connsiteY7" fmla="*/ 227451 h 4526694"/>
              <a:gd name="connsiteX8" fmla="*/ 0 w 8217244"/>
              <a:gd name="connsiteY8" fmla="*/ 0 h 4526694"/>
              <a:gd name="connsiteX9" fmla="*/ 8217244 w 8217244"/>
              <a:gd name="connsiteY9" fmla="*/ 0 h 4526694"/>
              <a:gd name="connsiteX10" fmla="*/ 8217244 w 8217244"/>
              <a:gd name="connsiteY10" fmla="*/ 3231293 h 4526694"/>
              <a:gd name="connsiteX11" fmla="*/ 5795322 w 8217244"/>
              <a:gd name="connsiteY11" fmla="*/ 3231293 h 4526694"/>
              <a:gd name="connsiteX12" fmla="*/ 5795322 w 8217244"/>
              <a:gd name="connsiteY12" fmla="*/ 3840893 h 4526694"/>
              <a:gd name="connsiteX13" fmla="*/ 6521904 w 8217244"/>
              <a:gd name="connsiteY13" fmla="*/ 3840893 h 4526694"/>
              <a:gd name="connsiteX14" fmla="*/ 6521904 w 8217244"/>
              <a:gd name="connsiteY14" fmla="*/ 4526694 h 4526694"/>
              <a:gd name="connsiteX15" fmla="*/ 4864444 w 8217244"/>
              <a:gd name="connsiteY15" fmla="*/ 4526694 h 4526694"/>
              <a:gd name="connsiteX16" fmla="*/ 4864444 w 8217244"/>
              <a:gd name="connsiteY16" fmla="*/ 3840893 h 4526694"/>
              <a:gd name="connsiteX17" fmla="*/ 5623062 w 8217244"/>
              <a:gd name="connsiteY17" fmla="*/ 3840893 h 4526694"/>
              <a:gd name="connsiteX18" fmla="*/ 5623062 w 8217244"/>
              <a:gd name="connsiteY18" fmla="*/ 3231293 h 4526694"/>
              <a:gd name="connsiteX19" fmla="*/ 0 w 8217244"/>
              <a:gd name="connsiteY19" fmla="*/ 3231293 h 45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17244" h="4526694">
                <a:moveTo>
                  <a:pt x="4970414" y="3946863"/>
                </a:moveTo>
                <a:lnTo>
                  <a:pt x="4970414" y="4420724"/>
                </a:lnTo>
                <a:lnTo>
                  <a:pt x="6415932" y="4420724"/>
                </a:lnTo>
                <a:lnTo>
                  <a:pt x="6415932" y="3946863"/>
                </a:lnTo>
                <a:close/>
                <a:moveTo>
                  <a:pt x="227451" y="227451"/>
                </a:moveTo>
                <a:lnTo>
                  <a:pt x="227451" y="3003842"/>
                </a:lnTo>
                <a:lnTo>
                  <a:pt x="7989792" y="3003842"/>
                </a:lnTo>
                <a:lnTo>
                  <a:pt x="7989792" y="227451"/>
                </a:lnTo>
                <a:close/>
                <a:moveTo>
                  <a:pt x="0" y="0"/>
                </a:moveTo>
                <a:lnTo>
                  <a:pt x="8217244" y="0"/>
                </a:lnTo>
                <a:lnTo>
                  <a:pt x="8217244" y="3231293"/>
                </a:lnTo>
                <a:lnTo>
                  <a:pt x="5795322" y="3231293"/>
                </a:lnTo>
                <a:lnTo>
                  <a:pt x="5795322" y="3840893"/>
                </a:lnTo>
                <a:lnTo>
                  <a:pt x="6521904" y="3840893"/>
                </a:lnTo>
                <a:lnTo>
                  <a:pt x="6521904" y="4526694"/>
                </a:lnTo>
                <a:lnTo>
                  <a:pt x="4864444" y="4526694"/>
                </a:lnTo>
                <a:lnTo>
                  <a:pt x="4864444" y="3840893"/>
                </a:lnTo>
                <a:lnTo>
                  <a:pt x="5623062" y="3840893"/>
                </a:lnTo>
                <a:lnTo>
                  <a:pt x="5623062" y="3231293"/>
                </a:lnTo>
                <a:lnTo>
                  <a:pt x="0" y="3231293"/>
                </a:lnTo>
                <a:close/>
              </a:path>
            </a:pathLst>
          </a:custGeom>
          <a:gradFill>
            <a:gsLst>
              <a:gs pos="0">
                <a:schemeClr val="accent3">
                  <a:shade val="51000"/>
                  <a:satMod val="130000"/>
                  <a:alpha val="50000"/>
                </a:schemeClr>
              </a:gs>
              <a:gs pos="80000">
                <a:schemeClr val="accent3">
                  <a:shade val="93000"/>
                  <a:satMod val="130000"/>
                </a:schemeClr>
              </a:gs>
              <a:gs pos="100000">
                <a:schemeClr val="accent3">
                  <a:shade val="94000"/>
                  <a:satMod val="135000"/>
                </a:schemeClr>
              </a:gs>
            </a:gsLs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wrap="square" rtlCol="0" anchor="ctr">
            <a:noAutofit/>
          </a:bodyPr>
          <a:lstStyle/>
          <a:p>
            <a:pPr algn="ctr"/>
            <a:endParaRPr lang="en-US">
              <a:solidFill>
                <a:schemeClr val="tx1"/>
              </a:solidFill>
            </a:endParaRPr>
          </a:p>
        </p:txBody>
      </p:sp>
    </p:spTree>
    <p:extLst>
      <p:ext uri="{BB962C8B-B14F-4D97-AF65-F5344CB8AC3E}">
        <p14:creationId xmlns:p14="http://schemas.microsoft.com/office/powerpoint/2010/main" val="1197911597"/>
      </p:ext>
    </p:extLst>
  </p:cSld>
  <p:clrMapOvr>
    <a:masterClrMapping/>
  </p:clrMapOvr>
</p:sld>
</file>

<file path=ppt/theme/theme1.xml><?xml version="1.0" encoding="utf-8"?>
<a:theme xmlns:a="http://schemas.openxmlformats.org/drawingml/2006/main" name="ITFreeTrainingVide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TFreeTrainingVideo" id="{31EFEC64-CE70-4228-A51C-F6C5EC4D5398}" vid="{F73C4215-3E08-49A4-BE94-191820725B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ITFreeTrainingVideo</Template>
  <TotalTime>0</TotalTime>
  <Words>1361</Words>
  <Application>Microsoft Office PowerPoint</Application>
  <PresentationFormat>Custom</PresentationFormat>
  <Paragraphs>55</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ITFreeTrainingVideo</vt:lpstr>
      <vt:lpstr>PowerPoint Presentation</vt:lpstr>
      <vt:lpstr>How Optical Drives Work</vt:lpstr>
      <vt:lpstr>Lasers in Optical Drives</vt:lpstr>
      <vt:lpstr>Different Types of Optical Drives</vt:lpstr>
      <vt:lpstr>Optical Drive Identification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2022-12-22T09:09:28Z</dcterms:created>
  <dcterms:modified xsi:type="dcterms:W3CDTF">2023-01-07T05:39:09Z</dcterms:modified>
</cp:coreProperties>
</file>