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notesMasterIdLst>
    <p:notesMasterId r:id="rId7"/>
  </p:notesMasterIdLst>
  <p:handoutMasterIdLst>
    <p:handoutMasterId r:id="rId8"/>
  </p:handoutMasterIdLst>
  <p:sldIdLst>
    <p:sldId id="280" r:id="rId2"/>
    <p:sldId id="288" r:id="rId3"/>
    <p:sldId id="289" r:id="rId4"/>
    <p:sldId id="290" r:id="rId5"/>
    <p:sldId id="291" r:id="rId6"/>
  </p:sldIdLst>
  <p:sldSz cx="24384000" cy="13716000"/>
  <p:notesSz cx="6858000" cy="9144000"/>
  <p:defaultTextStyle>
    <a:defPPr>
      <a:defRPr lang="en-US"/>
    </a:defPPr>
    <a:lvl1pPr marL="0" algn="l" defTabSz="2158902" rtl="0" eaLnBrk="1" latinLnBrk="0" hangingPunct="1">
      <a:defRPr sz="4266" kern="1200">
        <a:solidFill>
          <a:schemeClr val="tx1"/>
        </a:solidFill>
        <a:latin typeface="+mn-lt"/>
        <a:ea typeface="+mn-ea"/>
        <a:cs typeface="+mn-cs"/>
      </a:defRPr>
    </a:lvl1pPr>
    <a:lvl2pPr marL="1079451" algn="l" defTabSz="2158902" rtl="0" eaLnBrk="1" latinLnBrk="0" hangingPunct="1">
      <a:defRPr sz="4266" kern="1200">
        <a:solidFill>
          <a:schemeClr val="tx1"/>
        </a:solidFill>
        <a:latin typeface="+mn-lt"/>
        <a:ea typeface="+mn-ea"/>
        <a:cs typeface="+mn-cs"/>
      </a:defRPr>
    </a:lvl2pPr>
    <a:lvl3pPr marL="2158902" algn="l" defTabSz="2158902" rtl="0" eaLnBrk="1" latinLnBrk="0" hangingPunct="1">
      <a:defRPr sz="4266" kern="1200">
        <a:solidFill>
          <a:schemeClr val="tx1"/>
        </a:solidFill>
        <a:latin typeface="+mn-lt"/>
        <a:ea typeface="+mn-ea"/>
        <a:cs typeface="+mn-cs"/>
      </a:defRPr>
    </a:lvl3pPr>
    <a:lvl4pPr marL="3238353" algn="l" defTabSz="2158902" rtl="0" eaLnBrk="1" latinLnBrk="0" hangingPunct="1">
      <a:defRPr sz="4266" kern="1200">
        <a:solidFill>
          <a:schemeClr val="tx1"/>
        </a:solidFill>
        <a:latin typeface="+mn-lt"/>
        <a:ea typeface="+mn-ea"/>
        <a:cs typeface="+mn-cs"/>
      </a:defRPr>
    </a:lvl4pPr>
    <a:lvl5pPr marL="4317804" algn="l" defTabSz="2158902" rtl="0" eaLnBrk="1" latinLnBrk="0" hangingPunct="1">
      <a:defRPr sz="4266" kern="1200">
        <a:solidFill>
          <a:schemeClr val="tx1"/>
        </a:solidFill>
        <a:latin typeface="+mn-lt"/>
        <a:ea typeface="+mn-ea"/>
        <a:cs typeface="+mn-cs"/>
      </a:defRPr>
    </a:lvl5pPr>
    <a:lvl6pPr marL="5397255" algn="l" defTabSz="2158902" rtl="0" eaLnBrk="1" latinLnBrk="0" hangingPunct="1">
      <a:defRPr sz="4266" kern="1200">
        <a:solidFill>
          <a:schemeClr val="tx1"/>
        </a:solidFill>
        <a:latin typeface="+mn-lt"/>
        <a:ea typeface="+mn-ea"/>
        <a:cs typeface="+mn-cs"/>
      </a:defRPr>
    </a:lvl6pPr>
    <a:lvl7pPr marL="6476705" algn="l" defTabSz="2158902" rtl="0" eaLnBrk="1" latinLnBrk="0" hangingPunct="1">
      <a:defRPr sz="4266" kern="1200">
        <a:solidFill>
          <a:schemeClr val="tx1"/>
        </a:solidFill>
        <a:latin typeface="+mn-lt"/>
        <a:ea typeface="+mn-ea"/>
        <a:cs typeface="+mn-cs"/>
      </a:defRPr>
    </a:lvl7pPr>
    <a:lvl8pPr marL="7556156" algn="l" defTabSz="2158902" rtl="0" eaLnBrk="1" latinLnBrk="0" hangingPunct="1">
      <a:defRPr sz="4266" kern="1200">
        <a:solidFill>
          <a:schemeClr val="tx1"/>
        </a:solidFill>
        <a:latin typeface="+mn-lt"/>
        <a:ea typeface="+mn-ea"/>
        <a:cs typeface="+mn-cs"/>
      </a:defRPr>
    </a:lvl8pPr>
    <a:lvl9pPr marL="8635607" algn="l" defTabSz="2158902" rtl="0" eaLnBrk="1" latinLnBrk="0" hangingPunct="1">
      <a:defRPr sz="4266"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322DE9-4172-4ECC-822E-9193E6728B3E}">
          <p14:sldIdLst>
            <p14:sldId id="280"/>
            <p14:sldId id="288"/>
            <p14:sldId id="289"/>
            <p14:sldId id="290"/>
            <p14:sldId id="291"/>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1880" autoAdjust="0"/>
  </p:normalViewPr>
  <p:slideViewPr>
    <p:cSldViewPr>
      <p:cViewPr varScale="1">
        <p:scale>
          <a:sx n="35" d="100"/>
          <a:sy n="35" d="100"/>
        </p:scale>
        <p:origin x="464" y="72"/>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5" d="100"/>
          <a:sy n="125" d="100"/>
        </p:scale>
        <p:origin x="4928"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CD8CBE-C1EC-48D9-85D8-4416F5921463}" type="datetimeFigureOut">
              <a:rPr lang="en-US" smtClean="0"/>
              <a:t>12/24/2022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D4919A-1725-4138-B3E5-BFBE34E525DE}" type="slidenum">
              <a:rPr lang="en-US" smtClean="0"/>
              <a:t>‹#›</a:t>
            </a:fld>
            <a:endParaRPr lang="en-US"/>
          </a:p>
        </p:txBody>
      </p:sp>
    </p:spTree>
    <p:extLst>
      <p:ext uri="{BB962C8B-B14F-4D97-AF65-F5344CB8AC3E}">
        <p14:creationId xmlns:p14="http://schemas.microsoft.com/office/powerpoint/2010/main" val="344240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98DD4-7622-4E0F-9F4D-10EAC7C7D5B6}" type="datetimeFigureOut">
              <a:rPr lang="en-US" smtClean="0"/>
              <a:t>12/24/2022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267199"/>
            <a:ext cx="6096000" cy="441801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r>
              <a:rPr lang="en-GB"/>
              <a:t>Copyright 2022 © http://ITFreeTraining.com</a:t>
            </a:r>
            <a:endParaRPr lang="en-US" dirty="0"/>
          </a:p>
        </p:txBody>
      </p:sp>
      <p:sp>
        <p:nvSpPr>
          <p:cNvPr id="8" name="TextBox 7"/>
          <p:cNvSpPr txBox="1"/>
          <p:nvPr/>
        </p:nvSpPr>
        <p:spPr>
          <a:xfrm>
            <a:off x="1828800" y="6858000"/>
            <a:ext cx="1981200"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978052604"/>
      </p:ext>
    </p:extLst>
  </p:cSld>
  <p:clrMap bg1="lt1" tx1="dk1" bg2="lt2" tx2="dk2" accent1="accent1" accent2="accent2" accent3="accent3" accent4="accent4" accent5="accent5" accent6="accent6" hlink="hlink" folHlink="folHlink"/>
  <p:notesStyle>
    <a:lvl1pPr marL="0" algn="l" defTabSz="2158902" rtl="0" eaLnBrk="1" latinLnBrk="0" hangingPunct="1">
      <a:defRPr sz="2933" kern="1200">
        <a:solidFill>
          <a:schemeClr val="tx1"/>
        </a:solidFill>
        <a:latin typeface="+mn-lt"/>
        <a:ea typeface="+mn-ea"/>
        <a:cs typeface="+mn-cs"/>
      </a:defRPr>
    </a:lvl1pPr>
    <a:lvl2pPr marL="1079451" algn="l" defTabSz="2158902" rtl="0" eaLnBrk="1" latinLnBrk="0" hangingPunct="1">
      <a:defRPr sz="2933" kern="1200">
        <a:solidFill>
          <a:schemeClr val="tx1"/>
        </a:solidFill>
        <a:latin typeface="+mn-lt"/>
        <a:ea typeface="+mn-ea"/>
        <a:cs typeface="+mn-cs"/>
      </a:defRPr>
    </a:lvl2pPr>
    <a:lvl3pPr marL="2158902" algn="l" defTabSz="2158902" rtl="0" eaLnBrk="1" latinLnBrk="0" hangingPunct="1">
      <a:defRPr sz="2933" kern="1200">
        <a:solidFill>
          <a:schemeClr val="tx1"/>
        </a:solidFill>
        <a:latin typeface="+mn-lt"/>
        <a:ea typeface="+mn-ea"/>
        <a:cs typeface="+mn-cs"/>
      </a:defRPr>
    </a:lvl3pPr>
    <a:lvl4pPr marL="3238353" algn="l" defTabSz="2158902" rtl="0" eaLnBrk="1" latinLnBrk="0" hangingPunct="1">
      <a:defRPr sz="2933" kern="1200">
        <a:solidFill>
          <a:schemeClr val="tx1"/>
        </a:solidFill>
        <a:latin typeface="+mn-lt"/>
        <a:ea typeface="+mn-ea"/>
        <a:cs typeface="+mn-cs"/>
      </a:defRPr>
    </a:lvl4pPr>
    <a:lvl5pPr marL="4317804" algn="l" defTabSz="2158902" rtl="0" eaLnBrk="1" latinLnBrk="0" hangingPunct="1">
      <a:defRPr sz="2933" kern="1200">
        <a:solidFill>
          <a:schemeClr val="tx1"/>
        </a:solidFill>
        <a:latin typeface="+mn-lt"/>
        <a:ea typeface="+mn-ea"/>
        <a:cs typeface="+mn-cs"/>
      </a:defRPr>
    </a:lvl5pPr>
    <a:lvl6pPr marL="5397255" algn="l" defTabSz="2158902" rtl="0" eaLnBrk="1" latinLnBrk="0" hangingPunct="1">
      <a:defRPr sz="2933" kern="1200">
        <a:solidFill>
          <a:schemeClr val="tx1"/>
        </a:solidFill>
        <a:latin typeface="+mn-lt"/>
        <a:ea typeface="+mn-ea"/>
        <a:cs typeface="+mn-cs"/>
      </a:defRPr>
    </a:lvl6pPr>
    <a:lvl7pPr marL="6476705" algn="l" defTabSz="2158902" rtl="0" eaLnBrk="1" latinLnBrk="0" hangingPunct="1">
      <a:defRPr sz="2933" kern="1200">
        <a:solidFill>
          <a:schemeClr val="tx1"/>
        </a:solidFill>
        <a:latin typeface="+mn-lt"/>
        <a:ea typeface="+mn-ea"/>
        <a:cs typeface="+mn-cs"/>
      </a:defRPr>
    </a:lvl7pPr>
    <a:lvl8pPr marL="7556156" algn="l" defTabSz="2158902" rtl="0" eaLnBrk="1" latinLnBrk="0" hangingPunct="1">
      <a:defRPr sz="2933" kern="1200">
        <a:solidFill>
          <a:schemeClr val="tx1"/>
        </a:solidFill>
        <a:latin typeface="+mn-lt"/>
        <a:ea typeface="+mn-ea"/>
        <a:cs typeface="+mn-cs"/>
      </a:defRPr>
    </a:lvl8pPr>
    <a:lvl9pPr marL="8635607" algn="l" defTabSz="2158902" rtl="0" eaLnBrk="1" latinLnBrk="0" hangingPunct="1">
      <a:defRPr sz="2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p>
        </p:txBody>
      </p:sp>
      <p:sp>
        <p:nvSpPr>
          <p:cNvPr id="4" name="Slide Number Placeholder 3"/>
          <p:cNvSpPr>
            <a:spLocks noGrp="1"/>
          </p:cNvSpPr>
          <p:nvPr>
            <p:ph type="sldNum" sz="quarter" idx="10"/>
          </p:nvPr>
        </p:nvSpPr>
        <p:spPr/>
        <p:txBody>
          <a:bodyPr/>
          <a:lstStyle/>
          <a:p>
            <a:r>
              <a:rPr lang="en-GB"/>
              <a:t>Copyright 2022 © http://ITFreeTraining.com</a:t>
            </a:r>
            <a:endParaRPr lang="en-US" dirty="0"/>
          </a:p>
        </p:txBody>
      </p:sp>
    </p:spTree>
    <p:extLst>
      <p:ext uri="{BB962C8B-B14F-4D97-AF65-F5344CB8AC3E}">
        <p14:creationId xmlns:p14="http://schemas.microsoft.com/office/powerpoint/2010/main" val="407464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Before you purchase memory, it is a good idea to check that the memory is supported. The manufacturer’s website will have a list of memory that has been tested with the motherboard. For example, in the case of this motherboard, the manufacturer has provided a PDF with tested memory listed. Some manufacturers will have a compatibility document while with others you will be able to perform a search to see if the memory is supported.</a:t>
            </a:r>
          </a:p>
          <a:p>
            <a:endParaRPr lang="en-GB" sz="1200" dirty="0"/>
          </a:p>
          <a:p>
            <a:r>
              <a:rPr lang="en-GB" sz="1200" dirty="0"/>
              <a:t>If the memory does not appear, it does not mean that it will not work, it just means that it has not been tested. In a lot of cases, memory is released a lot faster than the manufacturer can test it and therefore the list could well be out of date.</a:t>
            </a:r>
          </a:p>
          <a:p>
            <a:endParaRPr lang="en-GB" sz="1200" dirty="0"/>
          </a:p>
          <a:p>
            <a:r>
              <a:rPr lang="en-GB" sz="1200" dirty="0"/>
              <a:t>In most cases the memory will still work. If it does not work, try a BIOS update as this will sometimes fix the problem.</a:t>
            </a:r>
            <a:endParaRPr lang="en-AU" sz="1200" dirty="0"/>
          </a:p>
        </p:txBody>
      </p:sp>
      <p:sp>
        <p:nvSpPr>
          <p:cNvPr id="4" name="Slide Number Placeholder 3"/>
          <p:cNvSpPr>
            <a:spLocks noGrp="1"/>
          </p:cNvSpPr>
          <p:nvPr>
            <p:ph type="sldNum" sz="quarter" idx="5"/>
          </p:nvPr>
        </p:nvSpPr>
        <p:spPr/>
        <p:txBody>
          <a:bodyPr/>
          <a:lstStyle/>
          <a:p>
            <a:r>
              <a:rPr lang="en-GB"/>
              <a:t>Copyright 2022 © http://ITFreeTraining.com</a:t>
            </a:r>
            <a:endParaRPr lang="en-US" dirty="0"/>
          </a:p>
        </p:txBody>
      </p:sp>
    </p:spTree>
    <p:extLst>
      <p:ext uri="{BB962C8B-B14F-4D97-AF65-F5344CB8AC3E}">
        <p14:creationId xmlns:p14="http://schemas.microsoft.com/office/powerpoint/2010/main" val="257491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 In some cases, the speed of your motherboard and your memory may not match. With modern motherboards, the motherboard will drop the speed to match the memory. If the memory is faster than the motherboard, the memory should support lower speeds. The memory module should have a number of different timing profiles to support lower speeds. Running memory slower than its max speed should not be a problem.</a:t>
            </a:r>
          </a:p>
          <a:p>
            <a:endParaRPr lang="en-GB" sz="1200" dirty="0"/>
          </a:p>
          <a:p>
            <a:r>
              <a:rPr lang="en-GB" sz="1200" dirty="0"/>
              <a:t>So basically, in theory it should work. However, in computing sometimes things don’t work the way you expect. If the memory is supported, even if it is of a different speed, it should work as the memory will drop to the lowest memory module speed. There is no guarantee it will work.</a:t>
            </a:r>
            <a:endParaRPr lang="en-US" sz="1200" dirty="0"/>
          </a:p>
        </p:txBody>
      </p:sp>
      <p:sp>
        <p:nvSpPr>
          <p:cNvPr id="4" name="Slide Number Placeholder 3"/>
          <p:cNvSpPr>
            <a:spLocks noGrp="1"/>
          </p:cNvSpPr>
          <p:nvPr>
            <p:ph type="sldNum" sz="quarter" idx="5"/>
          </p:nvPr>
        </p:nvSpPr>
        <p:spPr/>
        <p:txBody>
          <a:bodyPr/>
          <a:lstStyle/>
          <a:p>
            <a:r>
              <a:rPr lang="en-GB"/>
              <a:t>Copyright 2022 © http://ITFreeTraining.com</a:t>
            </a:r>
            <a:endParaRPr lang="en-US" dirty="0"/>
          </a:p>
        </p:txBody>
      </p:sp>
    </p:spTree>
    <p:extLst>
      <p:ext uri="{BB962C8B-B14F-4D97-AF65-F5344CB8AC3E}">
        <p14:creationId xmlns:p14="http://schemas.microsoft.com/office/powerpoint/2010/main" val="229179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 In some cases, you may have mis-matched memory modules in the same computer. That is, memory modules of different types, manufacturers, and speeds. Some motherboards will be able to run the different memory slots at different speeds, while others may drop all the memory slots down to the same speed.</a:t>
            </a:r>
          </a:p>
          <a:p>
            <a:endParaRPr lang="en-GB" sz="1200" dirty="0"/>
          </a:p>
          <a:p>
            <a:r>
              <a:rPr lang="en-GB" sz="1200" dirty="0"/>
              <a:t>If the memory modules are installed in dual, triple or quad channel, essentially, they will work as one. When this occurs, the speed will be dropped to that of the lowest speed memory module. Memory modules have primary timings and sub timings. When you combine multiple memory modules in the same channel, they may or may not work.</a:t>
            </a:r>
          </a:p>
          <a:p>
            <a:endParaRPr lang="en-GB" sz="1200" dirty="0"/>
          </a:p>
          <a:p>
            <a:r>
              <a:rPr lang="en-GB" sz="1200" dirty="0"/>
              <a:t>If you are planning on running memory modules in the same channel, get modules of the same manufacturer and type. Generally, memory is sold in pairs to prevent problems like this. If the memory is of different sizes, one of two things will happen.</a:t>
            </a:r>
          </a:p>
          <a:p>
            <a:endParaRPr lang="en-GB" sz="1200" dirty="0"/>
          </a:p>
          <a:p>
            <a:r>
              <a:rPr lang="en-GB" sz="1200" dirty="0"/>
              <a:t>The first problem that can occur is the memory module will not be accessible. For example, if you have a one gigabyte and a two gigabyte memory module put in dual channel, only one may be available. A workaround for this is to put one of the memory modules in a different slot or disable dual channel, which may be referred to in your BIOS as ‘ganged’. If your BIOS refers to it as ganged, try switching it to un-ganged to see if this fixes the problem.</a:t>
            </a:r>
          </a:p>
          <a:p>
            <a:endParaRPr lang="en-GB" sz="1200" dirty="0"/>
          </a:p>
          <a:p>
            <a:r>
              <a:rPr lang="en-GB" sz="1200" dirty="0"/>
              <a:t>The second problem that may occur is the extra memory in the memory module is not accessible. So, in this example, only two gigabytes of memory will be accessible. The last one gigabyte won’t be accessible. This is because only the first one gigabyte of memory in each memory module can be paired.</a:t>
            </a:r>
          </a:p>
          <a:p>
            <a:endParaRPr lang="en-GB" sz="1200" dirty="0"/>
          </a:p>
          <a:p>
            <a:r>
              <a:rPr lang="en-GB" sz="1200" dirty="0"/>
              <a:t>In some motherboards, the motherboard will be able to use the first gigabyte of memory in dual channel and the last one gigabyte will be used in single channel. It all depends on your motherboard. To summarize, the motherboard may work in dual channel reducing the speed to the lowest memory module. The extra memory may or may not be accessible in single channel. Some motherboards you may just disable dual channel altogether when memory modules of different sizes are used.</a:t>
            </a:r>
          </a:p>
          <a:p>
            <a:endParaRPr lang="en-GB" sz="1200" dirty="0"/>
          </a:p>
          <a:p>
            <a:r>
              <a:rPr lang="en-GB" sz="1200" dirty="0"/>
              <a:t>I would not recommend you mix and match your memory modules. When I say this, I mean that I really would not recommend that you mix and match your memory modules! You may be able to get away with it if you run them in different channels or disable multi-channel support; however, you are still taking a risk, but this risk increases when they are run in the same channel. If you do decide to do it, monitor the computer afterwards to see if you are experiencing any stability or random crashing. Did I mention I would not recommend it?</a:t>
            </a:r>
          </a:p>
          <a:p>
            <a:endParaRPr lang="en-GB" sz="1200" dirty="0"/>
          </a:p>
          <a:p>
            <a:r>
              <a:rPr lang="en-GB" sz="1200" dirty="0"/>
              <a:t>I will now have a look at how to install memory modules in your computer.</a:t>
            </a:r>
          </a:p>
          <a:p>
            <a:endParaRPr lang="en-GB" sz="1200" dirty="0"/>
          </a:p>
        </p:txBody>
      </p:sp>
      <p:sp>
        <p:nvSpPr>
          <p:cNvPr id="4" name="Slide Number Placeholder 3"/>
          <p:cNvSpPr>
            <a:spLocks noGrp="1"/>
          </p:cNvSpPr>
          <p:nvPr>
            <p:ph type="sldNum" sz="quarter" idx="5"/>
          </p:nvPr>
        </p:nvSpPr>
        <p:spPr/>
        <p:txBody>
          <a:bodyPr/>
          <a:lstStyle/>
          <a:p>
            <a:r>
              <a:rPr lang="en-GB"/>
              <a:t>Copyright 2022 © http://ITFreeTraining.com</a:t>
            </a:r>
            <a:endParaRPr lang="en-US" dirty="0"/>
          </a:p>
        </p:txBody>
      </p:sp>
    </p:spTree>
    <p:extLst>
      <p:ext uri="{BB962C8B-B14F-4D97-AF65-F5344CB8AC3E}">
        <p14:creationId xmlns:p14="http://schemas.microsoft.com/office/powerpoint/2010/main" val="368730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Memory is quite sensitive to static electricity. In this case, I have the motherboard on an anti-static mat and I also have my anti-static wristband on with the other end connected to the anti-static mat. If you don’t have any anti-static equipment, I would suggest touching the case to ground yourself before touching the memory. Static electricity is caused by a difference in electrical potential between you and what you are touching. Having an anti-static wristband or touching the case equalizes this charge, preventing static electricity jumping to the memory module.</a:t>
            </a:r>
          </a:p>
          <a:p>
            <a:endParaRPr lang="en-GB" sz="1200" dirty="0"/>
          </a:p>
          <a:p>
            <a:r>
              <a:rPr lang="en-GB" sz="1200" dirty="0"/>
              <a:t>Printed on the motherboard should be some writing indicating which memory slot is which. Otherwise, you may need to consult your motherboard manual to determine which is which. Some motherboards will require a memory module to be in a certain memory slot in order for the computer to work.</a:t>
            </a:r>
          </a:p>
          <a:p>
            <a:endParaRPr lang="en-GB" sz="1200" dirty="0"/>
          </a:p>
          <a:p>
            <a:r>
              <a:rPr lang="en-GB" sz="1200" dirty="0"/>
              <a:t>In this motherboard manual, it refers to the four memory slots either being on channel A or channel B. That is, A1 and A2 being on channel A, B1 and B2 being on channel B. This should not be confused with dual channel. In order to use dual channel, a memory module on each channel is required. One on channel A and one on channel B. Essentially, it is using two channels, that is channel A and channel B, at the same time and thus the name dual channel.</a:t>
            </a:r>
          </a:p>
          <a:p>
            <a:endParaRPr lang="en-GB" sz="1200" dirty="0"/>
          </a:p>
          <a:p>
            <a:r>
              <a:rPr lang="en-GB" sz="1200" dirty="0"/>
              <a:t>Modern memory slots have a notch on them that is offset from the middle. This prevents the memory module being placed in the wrong way. You can see here the notch on the memory module lines up with the notch on the memory slot.</a:t>
            </a:r>
          </a:p>
          <a:p>
            <a:endParaRPr lang="en-GB" sz="1200" dirty="0"/>
          </a:p>
          <a:p>
            <a:r>
              <a:rPr lang="en-GB" sz="1200" dirty="0"/>
              <a:t>On the memory slots, you can see on one side are tabs. When the memory module is installed, these tabs will lock into place. To remove the memory module, you need to unlock the tabs and pull out the memory module.</a:t>
            </a:r>
          </a:p>
          <a:p>
            <a:endParaRPr lang="en-GB" sz="1200" dirty="0"/>
          </a:p>
          <a:p>
            <a:r>
              <a:rPr lang="en-GB" sz="1200" dirty="0"/>
              <a:t>On the other side of the memory module, you can see that there are no lockable tabs. On some motherboards you will have lockable tabs on both sides, while on others they will be present only on one side. This is done because if an expansion card is added to the computer, it will block access to the tabs. This makes it difficult to remove the memory modules later or install new memory modules as the expansion card needs to be removed to access the tab. Having one tab lockable and one that is not makes this process easier. This is only the case with small expansion cards; large expansion cards will block access to both tabs and will have to be removed in order to add or remove memory modules. To get around this, you will find motherboard manufacturers will often make the first expansion slot support only smaller expansion cards and the next one support larger expansion cards. This helps keep the larger expansion cards away from the memory modules.</a:t>
            </a:r>
          </a:p>
          <a:p>
            <a:endParaRPr lang="en-GB" sz="1200" dirty="0"/>
          </a:p>
          <a:p>
            <a:r>
              <a:rPr lang="en-GB" sz="1200" dirty="0"/>
              <a:t>Before I insert the memory module the correct way, I will first show you the incorrect way. In the old days, memory used to be inserted by putting one side in first followed by the other side. I have exaggerated it a bit in this case to make it easier to understand what I am referring to.</a:t>
            </a:r>
          </a:p>
          <a:p>
            <a:endParaRPr lang="en-GB" sz="1200" dirty="0"/>
          </a:p>
          <a:p>
            <a:r>
              <a:rPr lang="en-GB" sz="1200" dirty="0"/>
              <a:t>Inserting one side first followed by the other was possible due to the small number of pins on the memory module. Modern memory has a lot more pins and it is not recommended to do it this way.</a:t>
            </a:r>
          </a:p>
          <a:p>
            <a:endParaRPr lang="en-GB" sz="1200" dirty="0"/>
          </a:p>
          <a:p>
            <a:r>
              <a:rPr lang="en-GB" sz="1200" dirty="0"/>
              <a:t>In this example, I am installing DDR4 memory; starting with DDR4 memory, you will notice that there is a curve on the connector. This was done to reduce the amount of force require to insert the memory module. You will see why this is important in a moment.</a:t>
            </a:r>
          </a:p>
          <a:p>
            <a:endParaRPr lang="en-GB" sz="1200" dirty="0"/>
          </a:p>
          <a:p>
            <a:r>
              <a:rPr lang="en-GB" sz="1200" dirty="0"/>
              <a:t>To install the memory module, insert the memory module into the memory slot, attempting to keep it level. Once level, simply push down on both sides and you should hear an audible click.</a:t>
            </a:r>
          </a:p>
          <a:p>
            <a:endParaRPr lang="en-GB" sz="1200" dirty="0"/>
          </a:p>
          <a:p>
            <a:r>
              <a:rPr lang="en-GB" sz="1200" dirty="0"/>
              <a:t>If you have a second memory module you wish to install and also wish to take advantage of dual channel, generally the memory slots will be spaced so you need to skip a memory slot when installing the second memory module.</a:t>
            </a:r>
          </a:p>
          <a:p>
            <a:endParaRPr lang="en-GB" sz="1200" dirty="0"/>
          </a:p>
          <a:p>
            <a:r>
              <a:rPr lang="en-GB" sz="1200" dirty="0"/>
              <a:t>In most cases, the memory slots on the motherboard will be of different </a:t>
            </a:r>
            <a:r>
              <a:rPr lang="en-GB" sz="1200" dirty="0" err="1"/>
              <a:t>colors</a:t>
            </a:r>
            <a:r>
              <a:rPr lang="en-GB" sz="1200" dirty="0"/>
              <a:t>. You simply need to put the memory in the memory slots of the same </a:t>
            </a:r>
            <a:r>
              <a:rPr lang="en-GB" sz="1200" dirty="0" err="1"/>
              <a:t>color</a:t>
            </a:r>
            <a:r>
              <a:rPr lang="en-GB" sz="1200" dirty="0"/>
              <a:t>. If you are not sure, check your motherboard manual.</a:t>
            </a:r>
          </a:p>
          <a:p>
            <a:endParaRPr lang="en-GB" sz="1200" dirty="0"/>
          </a:p>
          <a:p>
            <a:r>
              <a:rPr lang="en-GB" sz="1200" dirty="0"/>
              <a:t>Now that the memory has been installed, I will quickly install a CPU, start the computer, and go into the BIOS, where you will notice that both memory modules have been detected. If they are not detected, usually the memory module is not seated correctly. To fix this, turn off the computer, remove the memory module, and plug it back in.</a:t>
            </a:r>
          </a:p>
          <a:p>
            <a:endParaRPr lang="en-GB" sz="1200" dirty="0"/>
          </a:p>
          <a:p>
            <a:r>
              <a:rPr lang="en-GB" sz="1200" dirty="0"/>
              <a:t>That concludes this video on how to install memory. I hope you have found this video useful and best of luck if you attempt to upgrade the memory in your computer. I hope it works out for you.</a:t>
            </a:r>
          </a:p>
          <a:p>
            <a:endParaRPr lang="en-GB" sz="1200" dirty="0"/>
          </a:p>
          <a:p>
            <a:r>
              <a:rPr lang="en-GB" sz="1200" dirty="0"/>
              <a:t>References</a:t>
            </a:r>
          </a:p>
          <a:p>
            <a:r>
              <a:rPr lang="en-GB" sz="1200" dirty="0"/>
              <a:t>None</a:t>
            </a:r>
          </a:p>
          <a:p>
            <a:endParaRPr lang="en-GB" sz="1200" dirty="0"/>
          </a:p>
          <a:p>
            <a:r>
              <a:rPr lang="en-GB" sz="1200" dirty="0"/>
              <a:t>Credits</a:t>
            </a:r>
          </a:p>
          <a:p>
            <a:r>
              <a:rPr lang="en-GB" sz="1200" dirty="0"/>
              <a:t>Trainer: Austin Mason http://ITFreeTraining.com</a:t>
            </a:r>
          </a:p>
          <a:p>
            <a:r>
              <a:rPr lang="en-GB" sz="1200" dirty="0"/>
              <a:t>Voice Talent: HP Lewis http://hplewis.com</a:t>
            </a:r>
          </a:p>
          <a:p>
            <a:r>
              <a:rPr lang="en-GB" sz="1200" dirty="0"/>
              <a:t>Quality Assurance: Brett Batson http://www.pbb-proofreading.uk</a:t>
            </a:r>
            <a:endParaRPr lang="en-US" sz="1200" dirty="0"/>
          </a:p>
          <a:p>
            <a:endParaRPr lang="en-US" sz="1200" dirty="0"/>
          </a:p>
          <a:p>
            <a:endParaRPr lang="en-US" sz="1200" dirty="0"/>
          </a:p>
        </p:txBody>
      </p:sp>
      <p:sp>
        <p:nvSpPr>
          <p:cNvPr id="4" name="Slide Number Placeholder 3"/>
          <p:cNvSpPr>
            <a:spLocks noGrp="1"/>
          </p:cNvSpPr>
          <p:nvPr>
            <p:ph type="sldNum" sz="quarter" idx="5"/>
          </p:nvPr>
        </p:nvSpPr>
        <p:spPr/>
        <p:txBody>
          <a:bodyPr/>
          <a:lstStyle/>
          <a:p>
            <a:r>
              <a:rPr lang="en-GB"/>
              <a:t>Copyright 2022 © http://ITFreeTraining.com</a:t>
            </a:r>
            <a:endParaRPr lang="en-US" dirty="0"/>
          </a:p>
        </p:txBody>
      </p:sp>
    </p:spTree>
    <p:extLst>
      <p:ext uri="{BB962C8B-B14F-4D97-AF65-F5344CB8AC3E}">
        <p14:creationId xmlns:p14="http://schemas.microsoft.com/office/powerpoint/2010/main" val="9437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4260853"/>
            <a:ext cx="20726400" cy="2940048"/>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611612" y="7772404"/>
            <a:ext cx="22754448" cy="3505197"/>
          </a:xfrm>
        </p:spPr>
        <p:txBody>
          <a:bodyPr/>
          <a:lstStyle>
            <a:lvl1pPr marL="0" indent="0" algn="ctr">
              <a:buNone/>
              <a:defRPr lang="en-US" dirty="0"/>
            </a:lvl1pPr>
            <a:lvl2pPr marL="1079235" indent="0" algn="ctr">
              <a:buNone/>
              <a:defRPr>
                <a:solidFill>
                  <a:schemeClr val="tx1">
                    <a:tint val="75000"/>
                  </a:schemeClr>
                </a:solidFill>
              </a:defRPr>
            </a:lvl2pPr>
            <a:lvl3pPr marL="2158470" indent="0" algn="ctr">
              <a:buNone/>
              <a:defRPr>
                <a:solidFill>
                  <a:schemeClr val="tx1">
                    <a:tint val="75000"/>
                  </a:schemeClr>
                </a:solidFill>
              </a:defRPr>
            </a:lvl3pPr>
            <a:lvl4pPr marL="3237705" indent="0" algn="ctr">
              <a:buNone/>
              <a:defRPr>
                <a:solidFill>
                  <a:schemeClr val="tx1">
                    <a:tint val="75000"/>
                  </a:schemeClr>
                </a:solidFill>
              </a:defRPr>
            </a:lvl4pPr>
            <a:lvl5pPr marL="4316940" indent="0" algn="ctr">
              <a:buNone/>
              <a:defRPr>
                <a:solidFill>
                  <a:schemeClr val="tx1">
                    <a:tint val="75000"/>
                  </a:schemeClr>
                </a:solidFill>
              </a:defRPr>
            </a:lvl5pPr>
            <a:lvl6pPr marL="5396176" indent="0" algn="ctr">
              <a:buNone/>
              <a:defRPr>
                <a:solidFill>
                  <a:schemeClr val="tx1">
                    <a:tint val="75000"/>
                  </a:schemeClr>
                </a:solidFill>
              </a:defRPr>
            </a:lvl6pPr>
            <a:lvl7pPr marL="6475411" indent="0" algn="ctr">
              <a:buNone/>
              <a:defRPr>
                <a:solidFill>
                  <a:schemeClr val="tx1">
                    <a:tint val="75000"/>
                  </a:schemeClr>
                </a:solidFill>
              </a:defRPr>
            </a:lvl7pPr>
            <a:lvl8pPr marL="7554646" indent="0" algn="ctr">
              <a:buNone/>
              <a:defRPr>
                <a:solidFill>
                  <a:schemeClr val="tx1">
                    <a:tint val="75000"/>
                  </a:schemeClr>
                </a:solidFill>
              </a:defRPr>
            </a:lvl8pPr>
            <a:lvl9pPr marL="8633881" indent="0" algn="ctr">
              <a:buNone/>
              <a:defRPr>
                <a:solidFill>
                  <a:schemeClr val="tx1">
                    <a:tint val="75000"/>
                  </a:schemeClr>
                </a:solidFill>
              </a:defRPr>
            </a:lvl9pPr>
          </a:lstStyle>
          <a:p>
            <a:r>
              <a:rPr lang="en-US" dirty="0"/>
              <a:t>For the free video please see</a:t>
            </a:r>
            <a:br>
              <a:rPr lang="en-US" dirty="0"/>
            </a:br>
            <a:r>
              <a:rPr lang="en-US" dirty="0"/>
              <a:t>http://itfreetraining.com/</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747383" y="12712701"/>
            <a:ext cx="7417419" cy="730251"/>
          </a:xfrm>
        </p:spPr>
        <p:txBody>
          <a:bodyPr/>
          <a:lstStyle/>
          <a:p>
            <a:endParaRPr lang="en-US" dirty="0"/>
          </a:p>
        </p:txBody>
      </p:sp>
    </p:spTree>
    <p:extLst>
      <p:ext uri="{BB962C8B-B14F-4D97-AF65-F5344CB8AC3E}">
        <p14:creationId xmlns:p14="http://schemas.microsoft.com/office/powerpoint/2010/main" val="3800978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196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3" y="549277"/>
            <a:ext cx="5486400" cy="117030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3" y="549277"/>
            <a:ext cx="16052800" cy="117030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80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21945601" cy="2286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219200" y="2184400"/>
            <a:ext cx="21945601" cy="10464000"/>
          </a:xfrm>
        </p:spPr>
        <p:txBody>
          <a:bodyPr>
            <a:normAutofit/>
          </a:bodyPr>
          <a:lstStyle>
            <a:lvl1pPr>
              <a:lnSpc>
                <a:spcPct val="100000"/>
              </a:lnSpc>
              <a:spcBef>
                <a:spcPts val="0"/>
              </a:spcBef>
              <a:defRPr sz="7999">
                <a:solidFill>
                  <a:schemeClr val="bg1"/>
                </a:solidFill>
              </a:defRPr>
            </a:lvl1pPr>
            <a:lvl2pPr>
              <a:lnSpc>
                <a:spcPct val="100000"/>
              </a:lnSpc>
              <a:spcBef>
                <a:spcPts val="0"/>
              </a:spcBef>
              <a:defRPr sz="7999">
                <a:solidFill>
                  <a:schemeClr val="bg1"/>
                </a:solidFill>
              </a:defRPr>
            </a:lvl2pPr>
            <a:lvl3pPr>
              <a:lnSpc>
                <a:spcPct val="100000"/>
              </a:lnSpc>
              <a:spcBef>
                <a:spcPts val="0"/>
              </a:spcBef>
              <a:defRPr sz="7999">
                <a:solidFill>
                  <a:schemeClr val="bg1"/>
                </a:solidFill>
              </a:defRPr>
            </a:lvl3pPr>
            <a:lvl4pPr>
              <a:lnSpc>
                <a:spcPct val="100000"/>
              </a:lnSpc>
              <a:spcBef>
                <a:spcPts val="0"/>
              </a:spcBef>
              <a:defRPr sz="7999">
                <a:solidFill>
                  <a:schemeClr val="bg1"/>
                </a:solidFill>
              </a:defRPr>
            </a:lvl4pPr>
            <a:lvl5pPr>
              <a:lnSpc>
                <a:spcPct val="100000"/>
              </a:lnSpc>
              <a:spcBef>
                <a:spcPts val="0"/>
              </a:spcBef>
              <a:defRPr sz="79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180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9" y="8813803"/>
            <a:ext cx="20726400" cy="2724149"/>
          </a:xfrm>
        </p:spPr>
        <p:txBody>
          <a:bodyPr anchor="t"/>
          <a:lstStyle>
            <a:lvl1pPr algn="l">
              <a:defRPr sz="9332" b="1" cap="all"/>
            </a:lvl1pPr>
          </a:lstStyle>
          <a:p>
            <a:r>
              <a:rPr lang="en-US"/>
              <a:t>Click to edit Master title style</a:t>
            </a:r>
          </a:p>
        </p:txBody>
      </p:sp>
      <p:sp>
        <p:nvSpPr>
          <p:cNvPr id="3" name="Text Placeholder 2"/>
          <p:cNvSpPr>
            <a:spLocks noGrp="1"/>
          </p:cNvSpPr>
          <p:nvPr>
            <p:ph type="body" idx="1"/>
          </p:nvPr>
        </p:nvSpPr>
        <p:spPr>
          <a:xfrm>
            <a:off x="1926169" y="5813430"/>
            <a:ext cx="20726400" cy="3000373"/>
          </a:xfrm>
        </p:spPr>
        <p:txBody>
          <a:bodyPr anchor="b"/>
          <a:lstStyle>
            <a:lvl1pPr marL="0" indent="0">
              <a:buNone/>
              <a:defRPr sz="4799">
                <a:solidFill>
                  <a:schemeClr val="tx1">
                    <a:tint val="75000"/>
                  </a:schemeClr>
                </a:solidFill>
              </a:defRPr>
            </a:lvl1pPr>
            <a:lvl2pPr marL="1079235" indent="0">
              <a:buNone/>
              <a:defRPr sz="4266">
                <a:solidFill>
                  <a:schemeClr val="tx1">
                    <a:tint val="75000"/>
                  </a:schemeClr>
                </a:solidFill>
              </a:defRPr>
            </a:lvl2pPr>
            <a:lvl3pPr marL="2158470" indent="0">
              <a:buNone/>
              <a:defRPr sz="3733">
                <a:solidFill>
                  <a:schemeClr val="tx1">
                    <a:tint val="75000"/>
                  </a:schemeClr>
                </a:solidFill>
              </a:defRPr>
            </a:lvl3pPr>
            <a:lvl4pPr marL="3237705" indent="0">
              <a:buNone/>
              <a:defRPr sz="3199">
                <a:solidFill>
                  <a:schemeClr val="tx1">
                    <a:tint val="75000"/>
                  </a:schemeClr>
                </a:solidFill>
              </a:defRPr>
            </a:lvl4pPr>
            <a:lvl5pPr marL="4316940" indent="0">
              <a:buNone/>
              <a:defRPr sz="3199">
                <a:solidFill>
                  <a:schemeClr val="tx1">
                    <a:tint val="75000"/>
                  </a:schemeClr>
                </a:solidFill>
              </a:defRPr>
            </a:lvl5pPr>
            <a:lvl6pPr marL="5396176" indent="0">
              <a:buNone/>
              <a:defRPr sz="3199">
                <a:solidFill>
                  <a:schemeClr val="tx1">
                    <a:tint val="75000"/>
                  </a:schemeClr>
                </a:solidFill>
              </a:defRPr>
            </a:lvl6pPr>
            <a:lvl7pPr marL="6475411" indent="0">
              <a:buNone/>
              <a:defRPr sz="3199">
                <a:solidFill>
                  <a:schemeClr val="tx1">
                    <a:tint val="75000"/>
                  </a:schemeClr>
                </a:solidFill>
              </a:defRPr>
            </a:lvl7pPr>
            <a:lvl8pPr marL="7554646" indent="0">
              <a:buNone/>
              <a:defRPr sz="3199">
                <a:solidFill>
                  <a:schemeClr val="tx1">
                    <a:tint val="75000"/>
                  </a:schemeClr>
                </a:solidFill>
              </a:defRPr>
            </a:lvl8pPr>
            <a:lvl9pPr marL="8633881"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285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3" y="3200403"/>
            <a:ext cx="10769600" cy="9051925"/>
          </a:xfrm>
        </p:spPr>
        <p:txBody>
          <a:bodyPr/>
          <a:lstStyle>
            <a:lvl1pPr>
              <a:defRPr sz="6666"/>
            </a:lvl1pPr>
            <a:lvl2pPr>
              <a:defRPr sz="5599"/>
            </a:lvl2pPr>
            <a:lvl3pPr>
              <a:defRPr sz="4799"/>
            </a:lvl3pPr>
            <a:lvl4pPr>
              <a:defRPr sz="4266"/>
            </a:lvl4pPr>
            <a:lvl5pPr>
              <a:defRPr sz="4266"/>
            </a:lvl5pPr>
            <a:lvl6pPr>
              <a:defRPr sz="4266"/>
            </a:lvl6pPr>
            <a:lvl7pPr>
              <a:defRPr sz="4266"/>
            </a:lvl7pPr>
            <a:lvl8pPr>
              <a:defRPr sz="4266"/>
            </a:lvl8pPr>
            <a:lvl9pPr>
              <a:defRPr sz="4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3" y="3200403"/>
            <a:ext cx="10769600" cy="9051925"/>
          </a:xfrm>
        </p:spPr>
        <p:txBody>
          <a:bodyPr/>
          <a:lstStyle>
            <a:lvl1pPr>
              <a:defRPr sz="6666"/>
            </a:lvl1pPr>
            <a:lvl2pPr>
              <a:defRPr sz="5599"/>
            </a:lvl2pPr>
            <a:lvl3pPr>
              <a:defRPr sz="4799"/>
            </a:lvl3pPr>
            <a:lvl4pPr>
              <a:defRPr sz="4266"/>
            </a:lvl4pPr>
            <a:lvl5pPr>
              <a:defRPr sz="4266"/>
            </a:lvl5pPr>
            <a:lvl6pPr>
              <a:defRPr sz="4266"/>
            </a:lvl6pPr>
            <a:lvl7pPr>
              <a:defRPr sz="4266"/>
            </a:lvl7pPr>
            <a:lvl8pPr>
              <a:defRPr sz="4266"/>
            </a:lvl8pPr>
            <a:lvl9pPr>
              <a:defRPr sz="4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873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1" y="3070228"/>
            <a:ext cx="10773835" cy="1279523"/>
          </a:xfrm>
        </p:spPr>
        <p:txBody>
          <a:bodyPr anchor="b"/>
          <a:lstStyle>
            <a:lvl1pPr marL="0" indent="0">
              <a:buNone/>
              <a:defRPr sz="5599" b="1"/>
            </a:lvl1pPr>
            <a:lvl2pPr marL="1079235" indent="0">
              <a:buNone/>
              <a:defRPr sz="4799" b="1"/>
            </a:lvl2pPr>
            <a:lvl3pPr marL="2158470" indent="0">
              <a:buNone/>
              <a:defRPr sz="4266" b="1"/>
            </a:lvl3pPr>
            <a:lvl4pPr marL="3237705" indent="0">
              <a:buNone/>
              <a:defRPr sz="3733" b="1"/>
            </a:lvl4pPr>
            <a:lvl5pPr marL="4316940" indent="0">
              <a:buNone/>
              <a:defRPr sz="3733" b="1"/>
            </a:lvl5pPr>
            <a:lvl6pPr marL="5396176" indent="0">
              <a:buNone/>
              <a:defRPr sz="3733" b="1"/>
            </a:lvl6pPr>
            <a:lvl7pPr marL="6475411" indent="0">
              <a:buNone/>
              <a:defRPr sz="3733" b="1"/>
            </a:lvl7pPr>
            <a:lvl8pPr marL="7554646" indent="0">
              <a:buNone/>
              <a:defRPr sz="3733" b="1"/>
            </a:lvl8pPr>
            <a:lvl9pPr marL="8633881" indent="0">
              <a:buNone/>
              <a:defRPr sz="3733" b="1"/>
            </a:lvl9pPr>
          </a:lstStyle>
          <a:p>
            <a:pPr lvl="0"/>
            <a:r>
              <a:rPr lang="en-US"/>
              <a:t>Click to edit Master text styles</a:t>
            </a:r>
          </a:p>
        </p:txBody>
      </p:sp>
      <p:sp>
        <p:nvSpPr>
          <p:cNvPr id="4" name="Content Placeholder 3"/>
          <p:cNvSpPr>
            <a:spLocks noGrp="1"/>
          </p:cNvSpPr>
          <p:nvPr>
            <p:ph sz="half" idx="2"/>
          </p:nvPr>
        </p:nvSpPr>
        <p:spPr>
          <a:xfrm>
            <a:off x="1219201" y="4349752"/>
            <a:ext cx="10773835" cy="7902576"/>
          </a:xfrm>
        </p:spPr>
        <p:txBody>
          <a:bodyPr/>
          <a:lstStyle>
            <a:lvl1pPr>
              <a:defRPr sz="5599"/>
            </a:lvl1pPr>
            <a:lvl2pPr>
              <a:defRPr sz="4799"/>
            </a:lvl2pPr>
            <a:lvl3pPr>
              <a:defRPr sz="4266"/>
            </a:lvl3pPr>
            <a:lvl4pPr>
              <a:defRPr sz="3733"/>
            </a:lvl4pPr>
            <a:lvl5pPr>
              <a:defRPr sz="3733"/>
            </a:lvl5pPr>
            <a:lvl6pPr>
              <a:defRPr sz="3733"/>
            </a:lvl6pPr>
            <a:lvl7pPr>
              <a:defRPr sz="3733"/>
            </a:lvl7pPr>
            <a:lvl8pPr>
              <a:defRPr sz="3733"/>
            </a:lvl8pPr>
            <a:lvl9pPr>
              <a:defRPr sz="3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8" y="3070228"/>
            <a:ext cx="10778066" cy="1279523"/>
          </a:xfrm>
        </p:spPr>
        <p:txBody>
          <a:bodyPr anchor="b"/>
          <a:lstStyle>
            <a:lvl1pPr marL="0" indent="0">
              <a:buNone/>
              <a:defRPr sz="5599" b="1"/>
            </a:lvl1pPr>
            <a:lvl2pPr marL="1079235" indent="0">
              <a:buNone/>
              <a:defRPr sz="4799" b="1"/>
            </a:lvl2pPr>
            <a:lvl3pPr marL="2158470" indent="0">
              <a:buNone/>
              <a:defRPr sz="4266" b="1"/>
            </a:lvl3pPr>
            <a:lvl4pPr marL="3237705" indent="0">
              <a:buNone/>
              <a:defRPr sz="3733" b="1"/>
            </a:lvl4pPr>
            <a:lvl5pPr marL="4316940" indent="0">
              <a:buNone/>
              <a:defRPr sz="3733" b="1"/>
            </a:lvl5pPr>
            <a:lvl6pPr marL="5396176" indent="0">
              <a:buNone/>
              <a:defRPr sz="3733" b="1"/>
            </a:lvl6pPr>
            <a:lvl7pPr marL="6475411" indent="0">
              <a:buNone/>
              <a:defRPr sz="3733" b="1"/>
            </a:lvl7pPr>
            <a:lvl8pPr marL="7554646" indent="0">
              <a:buNone/>
              <a:defRPr sz="3733" b="1"/>
            </a:lvl8pPr>
            <a:lvl9pPr marL="8633881" indent="0">
              <a:buNone/>
              <a:defRPr sz="3733" b="1"/>
            </a:lvl9pPr>
          </a:lstStyle>
          <a:p>
            <a:pPr lvl="0"/>
            <a:r>
              <a:rPr lang="en-US"/>
              <a:t>Click to edit Master text styles</a:t>
            </a:r>
          </a:p>
        </p:txBody>
      </p:sp>
      <p:sp>
        <p:nvSpPr>
          <p:cNvPr id="6" name="Content Placeholder 5"/>
          <p:cNvSpPr>
            <a:spLocks noGrp="1"/>
          </p:cNvSpPr>
          <p:nvPr>
            <p:ph sz="quarter" idx="4"/>
          </p:nvPr>
        </p:nvSpPr>
        <p:spPr>
          <a:xfrm>
            <a:off x="12386738" y="4349752"/>
            <a:ext cx="10778066" cy="7902576"/>
          </a:xfrm>
        </p:spPr>
        <p:txBody>
          <a:bodyPr/>
          <a:lstStyle>
            <a:lvl1pPr>
              <a:defRPr sz="5599"/>
            </a:lvl1pPr>
            <a:lvl2pPr>
              <a:defRPr sz="4799"/>
            </a:lvl2pPr>
            <a:lvl3pPr>
              <a:defRPr sz="4266"/>
            </a:lvl3pPr>
            <a:lvl4pPr>
              <a:defRPr sz="3733"/>
            </a:lvl4pPr>
            <a:lvl5pPr>
              <a:defRPr sz="3733"/>
            </a:lvl5pPr>
            <a:lvl6pPr>
              <a:defRPr sz="3733"/>
            </a:lvl6pPr>
            <a:lvl7pPr>
              <a:defRPr sz="3733"/>
            </a:lvl7pPr>
            <a:lvl8pPr>
              <a:defRPr sz="3733"/>
            </a:lvl8pPr>
            <a:lvl9pPr>
              <a:defRPr sz="3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625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335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53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7" y="546103"/>
            <a:ext cx="8022169" cy="2324099"/>
          </a:xfrm>
        </p:spPr>
        <p:txBody>
          <a:bodyPr anchor="b"/>
          <a:lstStyle>
            <a:lvl1pPr algn="l">
              <a:defRPr sz="4799" b="1"/>
            </a:lvl1pPr>
          </a:lstStyle>
          <a:p>
            <a:r>
              <a:rPr lang="en-US"/>
              <a:t>Click to edit Master title style</a:t>
            </a:r>
          </a:p>
        </p:txBody>
      </p:sp>
      <p:sp>
        <p:nvSpPr>
          <p:cNvPr id="3" name="Content Placeholder 2"/>
          <p:cNvSpPr>
            <a:spLocks noGrp="1"/>
          </p:cNvSpPr>
          <p:nvPr>
            <p:ph idx="1"/>
          </p:nvPr>
        </p:nvSpPr>
        <p:spPr>
          <a:xfrm>
            <a:off x="9533467" y="546103"/>
            <a:ext cx="13631333" cy="11706227"/>
          </a:xfrm>
        </p:spPr>
        <p:txBody>
          <a:bodyPr/>
          <a:lstStyle>
            <a:lvl1pPr>
              <a:defRPr sz="7465"/>
            </a:lvl1pPr>
            <a:lvl2pPr>
              <a:defRPr sz="6666"/>
            </a:lvl2pPr>
            <a:lvl3pPr>
              <a:defRPr sz="5599"/>
            </a:lvl3pPr>
            <a:lvl4pPr>
              <a:defRPr sz="4799"/>
            </a:lvl4pPr>
            <a:lvl5pPr>
              <a:defRPr sz="4799"/>
            </a:lvl5pPr>
            <a:lvl6pPr>
              <a:defRPr sz="4799"/>
            </a:lvl6pPr>
            <a:lvl7pPr>
              <a:defRPr sz="4799"/>
            </a:lvl7pPr>
            <a:lvl8pPr>
              <a:defRPr sz="4799"/>
            </a:lvl8pPr>
            <a:lvl9pPr>
              <a:defRPr sz="4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7" y="2870204"/>
            <a:ext cx="8022169" cy="9382125"/>
          </a:xfrm>
        </p:spPr>
        <p:txBody>
          <a:bodyPr/>
          <a:lstStyle>
            <a:lvl1pPr marL="0" indent="0">
              <a:buNone/>
              <a:defRPr sz="3199"/>
            </a:lvl1pPr>
            <a:lvl2pPr marL="1079235" indent="0">
              <a:buNone/>
              <a:defRPr sz="2933"/>
            </a:lvl2pPr>
            <a:lvl3pPr marL="2158470" indent="0">
              <a:buNone/>
              <a:defRPr sz="2400"/>
            </a:lvl3pPr>
            <a:lvl4pPr marL="3237705" indent="0">
              <a:buNone/>
              <a:defRPr sz="2133"/>
            </a:lvl4pPr>
            <a:lvl5pPr marL="4316940" indent="0">
              <a:buNone/>
              <a:defRPr sz="2133"/>
            </a:lvl5pPr>
            <a:lvl6pPr marL="5396176" indent="0">
              <a:buNone/>
              <a:defRPr sz="2133"/>
            </a:lvl6pPr>
            <a:lvl7pPr marL="6475411" indent="0">
              <a:buNone/>
              <a:defRPr sz="2133"/>
            </a:lvl7pPr>
            <a:lvl8pPr marL="7554646" indent="0">
              <a:buNone/>
              <a:defRPr sz="2133"/>
            </a:lvl8pPr>
            <a:lvl9pPr marL="8633881" indent="0">
              <a:buNone/>
              <a:defRPr sz="21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747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8" y="9601204"/>
            <a:ext cx="14630400" cy="1133475"/>
          </a:xfrm>
        </p:spPr>
        <p:txBody>
          <a:bodyPr anchor="b"/>
          <a:lstStyle>
            <a:lvl1pPr algn="l">
              <a:defRPr sz="4799" b="1"/>
            </a:lvl1pPr>
          </a:lstStyle>
          <a:p>
            <a:r>
              <a:rPr lang="en-US"/>
              <a:t>Click to edit Master title style</a:t>
            </a:r>
          </a:p>
        </p:txBody>
      </p:sp>
      <p:sp>
        <p:nvSpPr>
          <p:cNvPr id="3" name="Picture Placeholder 2"/>
          <p:cNvSpPr>
            <a:spLocks noGrp="1"/>
          </p:cNvSpPr>
          <p:nvPr>
            <p:ph type="pic" idx="1"/>
          </p:nvPr>
        </p:nvSpPr>
        <p:spPr>
          <a:xfrm>
            <a:off x="4779438" y="1225552"/>
            <a:ext cx="14630400" cy="8229600"/>
          </a:xfrm>
        </p:spPr>
        <p:txBody>
          <a:bodyPr/>
          <a:lstStyle>
            <a:lvl1pPr marL="0" indent="0">
              <a:buNone/>
              <a:defRPr sz="7465"/>
            </a:lvl1pPr>
            <a:lvl2pPr marL="1079235" indent="0">
              <a:buNone/>
              <a:defRPr sz="6666"/>
            </a:lvl2pPr>
            <a:lvl3pPr marL="2158470" indent="0">
              <a:buNone/>
              <a:defRPr sz="5599"/>
            </a:lvl3pPr>
            <a:lvl4pPr marL="3237705" indent="0">
              <a:buNone/>
              <a:defRPr sz="4799"/>
            </a:lvl4pPr>
            <a:lvl5pPr marL="4316940" indent="0">
              <a:buNone/>
              <a:defRPr sz="4799"/>
            </a:lvl5pPr>
            <a:lvl6pPr marL="5396176" indent="0">
              <a:buNone/>
              <a:defRPr sz="4799"/>
            </a:lvl6pPr>
            <a:lvl7pPr marL="6475411" indent="0">
              <a:buNone/>
              <a:defRPr sz="4799"/>
            </a:lvl7pPr>
            <a:lvl8pPr marL="7554646" indent="0">
              <a:buNone/>
              <a:defRPr sz="4799"/>
            </a:lvl8pPr>
            <a:lvl9pPr marL="8633881" indent="0">
              <a:buNone/>
              <a:defRPr sz="4799"/>
            </a:lvl9pPr>
          </a:lstStyle>
          <a:p>
            <a:r>
              <a:rPr lang="en-US"/>
              <a:t>Click icon to add picture</a:t>
            </a:r>
          </a:p>
        </p:txBody>
      </p:sp>
      <p:sp>
        <p:nvSpPr>
          <p:cNvPr id="4" name="Text Placeholder 3"/>
          <p:cNvSpPr>
            <a:spLocks noGrp="1"/>
          </p:cNvSpPr>
          <p:nvPr>
            <p:ph type="body" sz="half" idx="2"/>
          </p:nvPr>
        </p:nvSpPr>
        <p:spPr>
          <a:xfrm>
            <a:off x="4779438" y="10734679"/>
            <a:ext cx="14630400" cy="1609725"/>
          </a:xfrm>
        </p:spPr>
        <p:txBody>
          <a:bodyPr/>
          <a:lstStyle>
            <a:lvl1pPr marL="0" indent="0">
              <a:buNone/>
              <a:defRPr sz="3199"/>
            </a:lvl1pPr>
            <a:lvl2pPr marL="1079235" indent="0">
              <a:buNone/>
              <a:defRPr sz="2933"/>
            </a:lvl2pPr>
            <a:lvl3pPr marL="2158470" indent="0">
              <a:buNone/>
              <a:defRPr sz="2400"/>
            </a:lvl3pPr>
            <a:lvl4pPr marL="3237705" indent="0">
              <a:buNone/>
              <a:defRPr sz="2133"/>
            </a:lvl4pPr>
            <a:lvl5pPr marL="4316940" indent="0">
              <a:buNone/>
              <a:defRPr sz="2133"/>
            </a:lvl5pPr>
            <a:lvl6pPr marL="5396176" indent="0">
              <a:buNone/>
              <a:defRPr sz="2133"/>
            </a:lvl6pPr>
            <a:lvl7pPr marL="6475411" indent="0">
              <a:buNone/>
              <a:defRPr sz="2133"/>
            </a:lvl7pPr>
            <a:lvl8pPr marL="7554646" indent="0">
              <a:buNone/>
              <a:defRPr sz="2133"/>
            </a:lvl8pPr>
            <a:lvl9pPr marL="8633881" indent="0">
              <a:buNone/>
              <a:defRPr sz="21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84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7"/>
            <a:ext cx="21945601" cy="2286000"/>
          </a:xfrm>
          <a:prstGeom prst="rect">
            <a:avLst/>
          </a:prstGeom>
        </p:spPr>
        <p:txBody>
          <a:bodyPr vert="horz" lIns="80957" tIns="40478" rIns="80957" bIns="40478" rtlCol="0" anchor="ctr">
            <a:normAutofit/>
          </a:bodyPr>
          <a:lstStyle/>
          <a:p>
            <a:r>
              <a:rPr lang="en-US" dirty="0"/>
              <a:t>Click to edit Master title style</a:t>
            </a:r>
          </a:p>
        </p:txBody>
      </p:sp>
      <p:sp>
        <p:nvSpPr>
          <p:cNvPr id="3" name="Text Placeholder 2"/>
          <p:cNvSpPr>
            <a:spLocks noGrp="1"/>
          </p:cNvSpPr>
          <p:nvPr>
            <p:ph type="body" idx="1"/>
          </p:nvPr>
        </p:nvSpPr>
        <p:spPr>
          <a:xfrm>
            <a:off x="1219200" y="3200403"/>
            <a:ext cx="21945601" cy="9051925"/>
          </a:xfrm>
          <a:prstGeom prst="rect">
            <a:avLst/>
          </a:prstGeom>
        </p:spPr>
        <p:txBody>
          <a:bodyPr vert="horz" lIns="80957" tIns="40478" rIns="80957" bIns="404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6" y="12712701"/>
            <a:ext cx="5689600" cy="730251"/>
          </a:xfrm>
          <a:prstGeom prst="rect">
            <a:avLst/>
          </a:prstGeom>
        </p:spPr>
        <p:txBody>
          <a:bodyPr vert="horz" lIns="80957" tIns="40478" rIns="80957" bIns="40478" rtlCol="0" anchor="ctr"/>
          <a:lstStyle>
            <a:lvl1pPr algn="l">
              <a:defRPr sz="2933">
                <a:solidFill>
                  <a:schemeClr val="tx1">
                    <a:tint val="75000"/>
                  </a:schemeClr>
                </a:solidFill>
              </a:defRPr>
            </a:lvl1pPr>
          </a:lstStyle>
          <a:p>
            <a:fld id="{1D8BD707-D9CF-40AE-B4C6-C98DA3205C09}" type="datetimeFigureOut">
              <a:rPr lang="en-US" smtClean="0"/>
              <a:pPr/>
              <a:t>12/24/2022</a:t>
            </a:fld>
            <a:endParaRPr lang="en-US"/>
          </a:p>
        </p:txBody>
      </p:sp>
      <p:sp>
        <p:nvSpPr>
          <p:cNvPr id="5" name="Footer Placeholder 4"/>
          <p:cNvSpPr>
            <a:spLocks noGrp="1"/>
          </p:cNvSpPr>
          <p:nvPr>
            <p:ph type="ftr" sz="quarter" idx="3"/>
          </p:nvPr>
        </p:nvSpPr>
        <p:spPr>
          <a:xfrm>
            <a:off x="8331201" y="12712701"/>
            <a:ext cx="7721599" cy="730251"/>
          </a:xfrm>
          <a:prstGeom prst="rect">
            <a:avLst/>
          </a:prstGeom>
        </p:spPr>
        <p:txBody>
          <a:bodyPr vert="horz" lIns="80957" tIns="40478" rIns="80957" bIns="40478" rtlCol="0" anchor="ctr"/>
          <a:lstStyle>
            <a:lvl1pPr algn="ctr">
              <a:defRPr sz="29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5203" y="12712701"/>
            <a:ext cx="5689600" cy="730251"/>
          </a:xfrm>
          <a:prstGeom prst="rect">
            <a:avLst/>
          </a:prstGeom>
        </p:spPr>
        <p:txBody>
          <a:bodyPr vert="horz" lIns="80957" tIns="40478" rIns="80957" bIns="40478" rtlCol="0" anchor="ctr"/>
          <a:lstStyle>
            <a:lvl1pPr algn="r">
              <a:defRPr sz="2933">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842469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2158470" rtl="0" eaLnBrk="1" latinLnBrk="0" hangingPunct="1">
        <a:spcBef>
          <a:spcPct val="0"/>
        </a:spcBef>
        <a:buNone/>
        <a:defRPr sz="10398" kern="1200">
          <a:solidFill>
            <a:schemeClr val="tx1"/>
          </a:solidFill>
          <a:latin typeface="+mj-lt"/>
          <a:ea typeface="+mj-ea"/>
          <a:cs typeface="+mj-cs"/>
        </a:defRPr>
      </a:lvl1pPr>
    </p:titleStyle>
    <p:bodyStyle>
      <a:lvl1pPr marL="809426" indent="-809426" algn="l" defTabSz="2158470" rtl="0" eaLnBrk="1" latinLnBrk="0" hangingPunct="1">
        <a:spcBef>
          <a:spcPct val="20000"/>
        </a:spcBef>
        <a:buFont typeface="Arial" pitchFamily="34" charset="0"/>
        <a:buChar char="•"/>
        <a:defRPr sz="7465" kern="1200">
          <a:solidFill>
            <a:schemeClr val="tx1"/>
          </a:solidFill>
          <a:latin typeface="+mn-lt"/>
          <a:ea typeface="+mn-ea"/>
          <a:cs typeface="+mn-cs"/>
        </a:defRPr>
      </a:lvl1pPr>
      <a:lvl2pPr marL="1753757" indent="-674522" algn="l" defTabSz="2158470" rtl="0" eaLnBrk="1" latinLnBrk="0" hangingPunct="1">
        <a:spcBef>
          <a:spcPct val="20000"/>
        </a:spcBef>
        <a:buFont typeface="Arial" pitchFamily="34" charset="0"/>
        <a:buChar char="–"/>
        <a:defRPr sz="6666" kern="1200">
          <a:solidFill>
            <a:schemeClr val="tx1"/>
          </a:solidFill>
          <a:latin typeface="+mn-lt"/>
          <a:ea typeface="+mn-ea"/>
          <a:cs typeface="+mn-cs"/>
        </a:defRPr>
      </a:lvl2pPr>
      <a:lvl3pPr marL="2698088" indent="-539618" algn="l" defTabSz="2158470" rtl="0" eaLnBrk="1" latinLnBrk="0" hangingPunct="1">
        <a:spcBef>
          <a:spcPct val="20000"/>
        </a:spcBef>
        <a:buFont typeface="Arial" pitchFamily="34" charset="0"/>
        <a:buChar char="•"/>
        <a:defRPr sz="5599" kern="1200">
          <a:solidFill>
            <a:schemeClr val="tx1"/>
          </a:solidFill>
          <a:latin typeface="+mn-lt"/>
          <a:ea typeface="+mn-ea"/>
          <a:cs typeface="+mn-cs"/>
        </a:defRPr>
      </a:lvl3pPr>
      <a:lvl4pPr marL="377732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4pPr>
      <a:lvl5pPr marL="485655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p:bodyStyle>
    <p:otherStyle>
      <a:defPPr>
        <a:defRPr lang="en-US"/>
      </a:defPPr>
      <a:lvl1pPr marL="0" algn="l" defTabSz="2158470" rtl="0" eaLnBrk="1" latinLnBrk="0" hangingPunct="1">
        <a:defRPr sz="4266" kern="1200">
          <a:solidFill>
            <a:schemeClr val="tx1"/>
          </a:solidFill>
          <a:latin typeface="+mn-lt"/>
          <a:ea typeface="+mn-ea"/>
          <a:cs typeface="+mn-cs"/>
        </a:defRPr>
      </a:lvl1pPr>
      <a:lvl2pPr marL="1079235" algn="l" defTabSz="2158470" rtl="0" eaLnBrk="1" latinLnBrk="0" hangingPunct="1">
        <a:defRPr sz="4266" kern="1200">
          <a:solidFill>
            <a:schemeClr val="tx1"/>
          </a:solidFill>
          <a:latin typeface="+mn-lt"/>
          <a:ea typeface="+mn-ea"/>
          <a:cs typeface="+mn-cs"/>
        </a:defRPr>
      </a:lvl2pPr>
      <a:lvl3pPr marL="2158470" algn="l" defTabSz="2158470" rtl="0" eaLnBrk="1" latinLnBrk="0" hangingPunct="1">
        <a:defRPr sz="4266" kern="1200">
          <a:solidFill>
            <a:schemeClr val="tx1"/>
          </a:solidFill>
          <a:latin typeface="+mn-lt"/>
          <a:ea typeface="+mn-ea"/>
          <a:cs typeface="+mn-cs"/>
        </a:defRPr>
      </a:lvl3pPr>
      <a:lvl4pPr marL="3237705" algn="l" defTabSz="2158470" rtl="0" eaLnBrk="1" latinLnBrk="0" hangingPunct="1">
        <a:defRPr sz="4266" kern="1200">
          <a:solidFill>
            <a:schemeClr val="tx1"/>
          </a:solidFill>
          <a:latin typeface="+mn-lt"/>
          <a:ea typeface="+mn-ea"/>
          <a:cs typeface="+mn-cs"/>
        </a:defRPr>
      </a:lvl4pPr>
      <a:lvl5pPr marL="4316940" algn="l" defTabSz="2158470" rtl="0" eaLnBrk="1" latinLnBrk="0" hangingPunct="1">
        <a:defRPr sz="4266" kern="1200">
          <a:solidFill>
            <a:schemeClr val="tx1"/>
          </a:solidFill>
          <a:latin typeface="+mn-lt"/>
          <a:ea typeface="+mn-ea"/>
          <a:cs typeface="+mn-cs"/>
        </a:defRPr>
      </a:lvl5pPr>
      <a:lvl6pPr marL="5396176" algn="l" defTabSz="2158470" rtl="0" eaLnBrk="1" latinLnBrk="0" hangingPunct="1">
        <a:defRPr sz="4266" kern="1200">
          <a:solidFill>
            <a:schemeClr val="tx1"/>
          </a:solidFill>
          <a:latin typeface="+mn-lt"/>
          <a:ea typeface="+mn-ea"/>
          <a:cs typeface="+mn-cs"/>
        </a:defRPr>
      </a:lvl6pPr>
      <a:lvl7pPr marL="6475411" algn="l" defTabSz="2158470" rtl="0" eaLnBrk="1" latinLnBrk="0" hangingPunct="1">
        <a:defRPr sz="4266" kern="1200">
          <a:solidFill>
            <a:schemeClr val="tx1"/>
          </a:solidFill>
          <a:latin typeface="+mn-lt"/>
          <a:ea typeface="+mn-ea"/>
          <a:cs typeface="+mn-cs"/>
        </a:defRPr>
      </a:lvl7pPr>
      <a:lvl8pPr marL="7554646" algn="l" defTabSz="2158470" rtl="0" eaLnBrk="1" latinLnBrk="0" hangingPunct="1">
        <a:defRPr sz="4266" kern="1200">
          <a:solidFill>
            <a:schemeClr val="tx1"/>
          </a:solidFill>
          <a:latin typeface="+mn-lt"/>
          <a:ea typeface="+mn-ea"/>
          <a:cs typeface="+mn-cs"/>
        </a:defRPr>
      </a:lvl8pPr>
      <a:lvl9pPr marL="8633881" algn="l" defTabSz="2158470" rtl="0" eaLnBrk="1" latinLnBrk="0" hangingPunct="1">
        <a:defRPr sz="4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tfreetraining.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a:hlinkClick r:id="rId3"/>
            <a:extLst>
              <a:ext uri="{FF2B5EF4-FFF2-40B4-BE49-F238E27FC236}">
                <a16:creationId xmlns:a16="http://schemas.microsoft.com/office/drawing/2014/main" id="{90C74D84-C9A9-45EE-B04F-4E3D30FC96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06380"/>
            <a:ext cx="24750897" cy="13922379"/>
          </a:xfrm>
          <a:prstGeom prst="rect">
            <a:avLst/>
          </a:prstGeom>
        </p:spPr>
      </p:pic>
      <p:sp>
        <p:nvSpPr>
          <p:cNvPr id="4" name="URL">
            <a:extLst>
              <a:ext uri="{FF2B5EF4-FFF2-40B4-BE49-F238E27FC236}">
                <a16:creationId xmlns:a16="http://schemas.microsoft.com/office/drawing/2014/main" id="{1083576D-BE46-4C79-BC0B-BD52405B6B9E}"/>
              </a:ext>
            </a:extLst>
          </p:cNvPr>
          <p:cNvSpPr txBox="1">
            <a:spLocks/>
          </p:cNvSpPr>
          <p:nvPr/>
        </p:nvSpPr>
        <p:spPr>
          <a:xfrm>
            <a:off x="7162800" y="11049000"/>
            <a:ext cx="22754448" cy="2438397"/>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pPr marL="0" indent="0" algn="ctr">
              <a:buNone/>
            </a:pPr>
            <a:r>
              <a:rPr lang="en-US" sz="6000" dirty="0"/>
              <a:t>For the free video please see</a:t>
            </a:r>
            <a:br>
              <a:rPr lang="en-US" sz="6000" dirty="0"/>
            </a:br>
            <a:r>
              <a:rPr lang="en-US" sz="6000" dirty="0"/>
              <a:t>http://itfreetraining.com/ap</a:t>
            </a:r>
            <a:r>
              <a:rPr lang="en-US" sz="6000"/>
              <a:t>/3a75</a:t>
            </a:r>
            <a:endParaRPr lang="en-US" sz="6000" dirty="0"/>
          </a:p>
        </p:txBody>
      </p:sp>
    </p:spTree>
    <p:extLst>
      <p:ext uri="{BB962C8B-B14F-4D97-AF65-F5344CB8AC3E}">
        <p14:creationId xmlns:p14="http://schemas.microsoft.com/office/powerpoint/2010/main" val="147979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_Web site">
            <a:extLst>
              <a:ext uri="{FF2B5EF4-FFF2-40B4-BE49-F238E27FC236}">
                <a16:creationId xmlns:a16="http://schemas.microsoft.com/office/drawing/2014/main" id="{A150A932-855E-4B0A-AEBC-692877726C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00600" y="3200400"/>
            <a:ext cx="14782800" cy="9470052"/>
          </a:xfrm>
          <a:prstGeom prst="rect">
            <a:avLst/>
          </a:prstGeom>
        </p:spPr>
      </p:pic>
      <p:sp>
        <p:nvSpPr>
          <p:cNvPr id="3" name="1_Bullet 1">
            <a:extLst>
              <a:ext uri="{FF2B5EF4-FFF2-40B4-BE49-F238E27FC236}">
                <a16:creationId xmlns:a16="http://schemas.microsoft.com/office/drawing/2014/main" id="{6E04E1FD-BE4B-40DF-94B1-9BEC07EF15D5}"/>
              </a:ext>
            </a:extLst>
          </p:cNvPr>
          <p:cNvSpPr>
            <a:spLocks noGrp="1"/>
          </p:cNvSpPr>
          <p:nvPr>
            <p:ph idx="1"/>
          </p:nvPr>
        </p:nvSpPr>
        <p:spPr>
          <a:xfrm>
            <a:off x="1219200" y="1447800"/>
            <a:ext cx="21945601" cy="1600200"/>
          </a:xfrm>
        </p:spPr>
        <p:txBody>
          <a:bodyPr/>
          <a:lstStyle/>
          <a:p>
            <a:r>
              <a:rPr lang="en-US" dirty="0"/>
              <a:t>Manufacturer will have list of tested memory</a:t>
            </a:r>
          </a:p>
        </p:txBody>
      </p:sp>
      <p:sp>
        <p:nvSpPr>
          <p:cNvPr id="2" name="0_Title">
            <a:extLst>
              <a:ext uri="{FF2B5EF4-FFF2-40B4-BE49-F238E27FC236}">
                <a16:creationId xmlns:a16="http://schemas.microsoft.com/office/drawing/2014/main" id="{C9452B9F-495D-4F76-8402-311AE2CC250B}"/>
              </a:ext>
            </a:extLst>
          </p:cNvPr>
          <p:cNvSpPr>
            <a:spLocks noGrp="1"/>
          </p:cNvSpPr>
          <p:nvPr>
            <p:ph type="title"/>
          </p:nvPr>
        </p:nvSpPr>
        <p:spPr/>
        <p:txBody>
          <a:bodyPr/>
          <a:lstStyle/>
          <a:p>
            <a:r>
              <a:rPr lang="en-US" dirty="0"/>
              <a:t>Confirm Compatibility</a:t>
            </a:r>
          </a:p>
        </p:txBody>
      </p:sp>
    </p:spTree>
    <p:extLst>
      <p:ext uri="{BB962C8B-B14F-4D97-AF65-F5344CB8AC3E}">
        <p14:creationId xmlns:p14="http://schemas.microsoft.com/office/powerpoint/2010/main" val="394365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_In theory">
            <a:extLst>
              <a:ext uri="{FF2B5EF4-FFF2-40B4-BE49-F238E27FC236}">
                <a16:creationId xmlns:a16="http://schemas.microsoft.com/office/drawing/2014/main" id="{E4AAD935-B360-4839-AFF6-1DEA98E32CA2}"/>
              </a:ext>
            </a:extLst>
          </p:cNvPr>
          <p:cNvSpPr txBox="1"/>
          <p:nvPr/>
        </p:nvSpPr>
        <p:spPr>
          <a:xfrm>
            <a:off x="7576640" y="10820400"/>
            <a:ext cx="8188332" cy="1015663"/>
          </a:xfrm>
          <a:prstGeom prst="rect">
            <a:avLst/>
          </a:prstGeom>
          <a:noFill/>
        </p:spPr>
        <p:txBody>
          <a:bodyPr wrap="none" rtlCol="0">
            <a:spAutoFit/>
          </a:bodyPr>
          <a:lstStyle/>
          <a:p>
            <a:r>
              <a:rPr lang="en-US" sz="6000" dirty="0">
                <a:solidFill>
                  <a:schemeClr val="bg1"/>
                </a:solidFill>
              </a:rPr>
              <a:t>* Should work in theory *</a:t>
            </a:r>
          </a:p>
        </p:txBody>
      </p:sp>
      <p:sp>
        <p:nvSpPr>
          <p:cNvPr id="10" name="4_RAM Text">
            <a:extLst>
              <a:ext uri="{FF2B5EF4-FFF2-40B4-BE49-F238E27FC236}">
                <a16:creationId xmlns:a16="http://schemas.microsoft.com/office/drawing/2014/main" id="{3F61C0F8-1419-43BE-8140-377002586159}"/>
              </a:ext>
            </a:extLst>
          </p:cNvPr>
          <p:cNvSpPr txBox="1"/>
          <p:nvPr/>
        </p:nvSpPr>
        <p:spPr>
          <a:xfrm>
            <a:off x="13868400" y="8119408"/>
            <a:ext cx="9700541" cy="1938992"/>
          </a:xfrm>
          <a:prstGeom prst="rect">
            <a:avLst/>
          </a:prstGeom>
          <a:noFill/>
        </p:spPr>
        <p:txBody>
          <a:bodyPr wrap="none" rtlCol="0">
            <a:spAutoFit/>
          </a:bodyPr>
          <a:lstStyle/>
          <a:p>
            <a:r>
              <a:rPr lang="en-US" sz="6000" dirty="0">
                <a:solidFill>
                  <a:schemeClr val="bg1"/>
                </a:solidFill>
              </a:rPr>
              <a:t>Memory should support lower</a:t>
            </a:r>
          </a:p>
          <a:p>
            <a:r>
              <a:rPr lang="en-US" sz="6000" dirty="0">
                <a:solidFill>
                  <a:schemeClr val="bg1"/>
                </a:solidFill>
              </a:rPr>
              <a:t>speeds</a:t>
            </a:r>
          </a:p>
        </p:txBody>
      </p:sp>
      <p:pic>
        <p:nvPicPr>
          <p:cNvPr id="5" name="3_RAM_3DRam1">
            <a:extLst>
              <a:ext uri="{FF2B5EF4-FFF2-40B4-BE49-F238E27FC236}">
                <a16:creationId xmlns:a16="http://schemas.microsoft.com/office/drawing/2014/main" id="{CF200543-F3D0-4A8B-9B4E-CBD598AB3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857" y="914400"/>
            <a:ext cx="14044433" cy="7899991"/>
          </a:xfrm>
          <a:prstGeom prst="rect">
            <a:avLst/>
          </a:prstGeom>
        </p:spPr>
      </p:pic>
      <p:sp>
        <p:nvSpPr>
          <p:cNvPr id="7" name="2_MB Text">
            <a:extLst>
              <a:ext uri="{FF2B5EF4-FFF2-40B4-BE49-F238E27FC236}">
                <a16:creationId xmlns:a16="http://schemas.microsoft.com/office/drawing/2014/main" id="{557D17E0-3766-47BF-8842-7E35CEE7626A}"/>
              </a:ext>
            </a:extLst>
          </p:cNvPr>
          <p:cNvSpPr txBox="1"/>
          <p:nvPr/>
        </p:nvSpPr>
        <p:spPr>
          <a:xfrm>
            <a:off x="1684148" y="8119408"/>
            <a:ext cx="9521709" cy="1938992"/>
          </a:xfrm>
          <a:prstGeom prst="rect">
            <a:avLst/>
          </a:prstGeom>
          <a:noFill/>
        </p:spPr>
        <p:txBody>
          <a:bodyPr wrap="none" rtlCol="0">
            <a:spAutoFit/>
          </a:bodyPr>
          <a:lstStyle/>
          <a:p>
            <a:r>
              <a:rPr lang="en-US" sz="6000" dirty="0">
                <a:solidFill>
                  <a:schemeClr val="bg1"/>
                </a:solidFill>
              </a:rPr>
              <a:t>Motherboard will drop speed </a:t>
            </a:r>
          </a:p>
          <a:p>
            <a:r>
              <a:rPr lang="en-US" sz="6000" dirty="0">
                <a:solidFill>
                  <a:schemeClr val="bg1"/>
                </a:solidFill>
              </a:rPr>
              <a:t>to match memory</a:t>
            </a:r>
          </a:p>
        </p:txBody>
      </p:sp>
      <p:pic>
        <p:nvPicPr>
          <p:cNvPr id="4" name="1_MB_3DMotherboard1">
            <a:extLst>
              <a:ext uri="{FF2B5EF4-FFF2-40B4-BE49-F238E27FC236}">
                <a16:creationId xmlns:a16="http://schemas.microsoft.com/office/drawing/2014/main" id="{F2094874-E0C8-4418-B263-2C7FA9C1E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2168046"/>
            <a:ext cx="10451606" cy="5879029"/>
          </a:xfrm>
          <a:prstGeom prst="rect">
            <a:avLst/>
          </a:prstGeom>
        </p:spPr>
      </p:pic>
      <p:sp>
        <p:nvSpPr>
          <p:cNvPr id="2" name="0_Title">
            <a:extLst>
              <a:ext uri="{FF2B5EF4-FFF2-40B4-BE49-F238E27FC236}">
                <a16:creationId xmlns:a16="http://schemas.microsoft.com/office/drawing/2014/main" id="{BE1FA20F-EBEC-455F-8E48-2DED2E50D1FE}"/>
              </a:ext>
            </a:extLst>
          </p:cNvPr>
          <p:cNvSpPr>
            <a:spLocks noGrp="1"/>
          </p:cNvSpPr>
          <p:nvPr>
            <p:ph type="title"/>
          </p:nvPr>
        </p:nvSpPr>
        <p:spPr/>
        <p:txBody>
          <a:bodyPr/>
          <a:lstStyle/>
          <a:p>
            <a:r>
              <a:rPr lang="en-US" dirty="0"/>
              <a:t>Speed Differences</a:t>
            </a:r>
          </a:p>
        </p:txBody>
      </p:sp>
    </p:spTree>
    <p:extLst>
      <p:ext uri="{BB962C8B-B14F-4D97-AF65-F5344CB8AC3E}">
        <p14:creationId xmlns:p14="http://schemas.microsoft.com/office/powerpoint/2010/main" val="219426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7_Bullet 7">
            <a:extLst>
              <a:ext uri="{FF2B5EF4-FFF2-40B4-BE49-F238E27FC236}">
                <a16:creationId xmlns:a16="http://schemas.microsoft.com/office/drawing/2014/main" id="{5500BFC4-855B-4538-AE62-0F44992DD54C}"/>
              </a:ext>
            </a:extLst>
          </p:cNvPr>
          <p:cNvSpPr txBox="1">
            <a:spLocks/>
          </p:cNvSpPr>
          <p:nvPr/>
        </p:nvSpPr>
        <p:spPr>
          <a:xfrm>
            <a:off x="1219200" y="2209800"/>
            <a:ext cx="21945601" cy="104640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endParaRPr lang="en-US" dirty="0"/>
          </a:p>
          <a:p>
            <a:pPr lvl="1"/>
            <a:endParaRPr lang="en-US" dirty="0"/>
          </a:p>
          <a:p>
            <a:pPr lvl="1"/>
            <a:endParaRPr lang="en-US" dirty="0"/>
          </a:p>
          <a:p>
            <a:pPr marL="0" indent="0">
              <a:buNone/>
            </a:pPr>
            <a:endParaRPr lang="en-US" dirty="0"/>
          </a:p>
          <a:p>
            <a:pPr marL="0" indent="0">
              <a:buNone/>
            </a:pPr>
            <a:endParaRPr lang="en-US" dirty="0"/>
          </a:p>
          <a:p>
            <a:endParaRPr lang="en-US" dirty="0"/>
          </a:p>
          <a:p>
            <a:r>
              <a:rPr lang="en-US" dirty="0"/>
              <a:t>Not recommend at all</a:t>
            </a:r>
          </a:p>
        </p:txBody>
      </p:sp>
      <p:sp>
        <p:nvSpPr>
          <p:cNvPr id="4" name="6_Bullet 6">
            <a:extLst>
              <a:ext uri="{FF2B5EF4-FFF2-40B4-BE49-F238E27FC236}">
                <a16:creationId xmlns:a16="http://schemas.microsoft.com/office/drawing/2014/main" id="{37EB1D34-8F6E-4458-BD9E-C25B55CF4956}"/>
              </a:ext>
            </a:extLst>
          </p:cNvPr>
          <p:cNvSpPr txBox="1">
            <a:spLocks/>
          </p:cNvSpPr>
          <p:nvPr/>
        </p:nvSpPr>
        <p:spPr>
          <a:xfrm>
            <a:off x="1219200" y="2184400"/>
            <a:ext cx="21945601" cy="104640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endParaRPr lang="en-US" dirty="0"/>
          </a:p>
          <a:p>
            <a:pPr lvl="1"/>
            <a:endParaRPr lang="en-US" dirty="0"/>
          </a:p>
          <a:p>
            <a:pPr lvl="1"/>
            <a:endParaRPr lang="en-US" dirty="0"/>
          </a:p>
          <a:p>
            <a:pPr marL="0" indent="0">
              <a:buNone/>
            </a:pPr>
            <a:endParaRPr lang="en-US" dirty="0"/>
          </a:p>
          <a:p>
            <a:pPr marL="0" indent="0">
              <a:buNone/>
            </a:pPr>
            <a:endParaRPr lang="en-US" dirty="0"/>
          </a:p>
          <a:p>
            <a:r>
              <a:rPr lang="en-US" dirty="0"/>
              <a:t>It’s really not recommended</a:t>
            </a:r>
          </a:p>
        </p:txBody>
      </p:sp>
      <p:sp>
        <p:nvSpPr>
          <p:cNvPr id="5" name="5_Bullet 5">
            <a:extLst>
              <a:ext uri="{FF2B5EF4-FFF2-40B4-BE49-F238E27FC236}">
                <a16:creationId xmlns:a16="http://schemas.microsoft.com/office/drawing/2014/main" id="{D657CAF9-5DF5-42AD-AC60-426BF647E466}"/>
              </a:ext>
            </a:extLst>
          </p:cNvPr>
          <p:cNvSpPr txBox="1">
            <a:spLocks/>
          </p:cNvSpPr>
          <p:nvPr/>
        </p:nvSpPr>
        <p:spPr>
          <a:xfrm>
            <a:off x="1219200" y="2184400"/>
            <a:ext cx="21945601" cy="104640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endParaRPr lang="en-US" dirty="0"/>
          </a:p>
          <a:p>
            <a:pPr lvl="1"/>
            <a:endParaRPr lang="en-US" dirty="0"/>
          </a:p>
          <a:p>
            <a:pPr lvl="1"/>
            <a:endParaRPr lang="en-US" dirty="0"/>
          </a:p>
          <a:p>
            <a:pPr lvl="1"/>
            <a:endParaRPr lang="en-US" dirty="0"/>
          </a:p>
          <a:p>
            <a:r>
              <a:rPr lang="en-US" dirty="0"/>
              <a:t>Not recommended</a:t>
            </a:r>
          </a:p>
        </p:txBody>
      </p:sp>
      <p:sp>
        <p:nvSpPr>
          <p:cNvPr id="6" name="4_Bullet 4">
            <a:extLst>
              <a:ext uri="{FF2B5EF4-FFF2-40B4-BE49-F238E27FC236}">
                <a16:creationId xmlns:a16="http://schemas.microsoft.com/office/drawing/2014/main" id="{720D44FC-CA97-48BF-B450-FEC6A5CD69E1}"/>
              </a:ext>
            </a:extLst>
          </p:cNvPr>
          <p:cNvSpPr txBox="1">
            <a:spLocks/>
          </p:cNvSpPr>
          <p:nvPr/>
        </p:nvSpPr>
        <p:spPr>
          <a:xfrm>
            <a:off x="1219200" y="2184400"/>
            <a:ext cx="21945601" cy="104640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endParaRPr lang="en-US" dirty="0"/>
          </a:p>
          <a:p>
            <a:pPr lvl="1"/>
            <a:endParaRPr lang="en-US" dirty="0"/>
          </a:p>
          <a:p>
            <a:pPr lvl="1"/>
            <a:endParaRPr lang="en-US" dirty="0"/>
          </a:p>
          <a:p>
            <a:pPr lvl="1"/>
            <a:r>
              <a:rPr lang="en-US" dirty="0"/>
              <a:t>May or may not work</a:t>
            </a:r>
          </a:p>
        </p:txBody>
      </p:sp>
      <p:sp>
        <p:nvSpPr>
          <p:cNvPr id="7" name="3_Bullet 3">
            <a:extLst>
              <a:ext uri="{FF2B5EF4-FFF2-40B4-BE49-F238E27FC236}">
                <a16:creationId xmlns:a16="http://schemas.microsoft.com/office/drawing/2014/main" id="{9C179C12-9CCE-4093-8740-8CE93301D9DE}"/>
              </a:ext>
            </a:extLst>
          </p:cNvPr>
          <p:cNvSpPr txBox="1">
            <a:spLocks/>
          </p:cNvSpPr>
          <p:nvPr/>
        </p:nvSpPr>
        <p:spPr>
          <a:xfrm>
            <a:off x="1219200" y="2184400"/>
            <a:ext cx="21945601" cy="104640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pPr lvl="1"/>
            <a:endParaRPr lang="en-US" dirty="0"/>
          </a:p>
          <a:p>
            <a:pPr lvl="1"/>
            <a:endParaRPr lang="en-US" dirty="0"/>
          </a:p>
          <a:p>
            <a:pPr lvl="1"/>
            <a:r>
              <a:rPr lang="en-US" dirty="0"/>
              <a:t>Speed dropped to lowest in channel</a:t>
            </a:r>
          </a:p>
        </p:txBody>
      </p:sp>
      <p:sp>
        <p:nvSpPr>
          <p:cNvPr id="8" name="2_Bullet 2">
            <a:extLst>
              <a:ext uri="{FF2B5EF4-FFF2-40B4-BE49-F238E27FC236}">
                <a16:creationId xmlns:a16="http://schemas.microsoft.com/office/drawing/2014/main" id="{15C6ACA6-F748-48BF-896E-78F6CA2AA30C}"/>
              </a:ext>
            </a:extLst>
          </p:cNvPr>
          <p:cNvSpPr txBox="1">
            <a:spLocks/>
          </p:cNvSpPr>
          <p:nvPr/>
        </p:nvSpPr>
        <p:spPr>
          <a:xfrm>
            <a:off x="1219200" y="2184400"/>
            <a:ext cx="21945601" cy="104640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endParaRPr lang="en-US" dirty="0"/>
          </a:p>
          <a:p>
            <a:r>
              <a:rPr lang="en-US" dirty="0"/>
              <a:t>If installed dual/triple/quad channel</a:t>
            </a:r>
          </a:p>
        </p:txBody>
      </p:sp>
      <p:sp>
        <p:nvSpPr>
          <p:cNvPr id="9" name="1_Bullet 1">
            <a:extLst>
              <a:ext uri="{FF2B5EF4-FFF2-40B4-BE49-F238E27FC236}">
                <a16:creationId xmlns:a16="http://schemas.microsoft.com/office/drawing/2014/main" id="{DFF1F476-1CCF-4FD0-AE64-0910C3192ED4}"/>
              </a:ext>
            </a:extLst>
          </p:cNvPr>
          <p:cNvSpPr txBox="1">
            <a:spLocks/>
          </p:cNvSpPr>
          <p:nvPr/>
        </p:nvSpPr>
        <p:spPr>
          <a:xfrm>
            <a:off x="1219200" y="2184400"/>
            <a:ext cx="21945601" cy="104640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r>
              <a:rPr lang="en-US" dirty="0"/>
              <a:t>May drop all memory slots to same speed</a:t>
            </a:r>
          </a:p>
        </p:txBody>
      </p:sp>
      <p:sp>
        <p:nvSpPr>
          <p:cNvPr id="2" name="0_Title">
            <a:extLst>
              <a:ext uri="{FF2B5EF4-FFF2-40B4-BE49-F238E27FC236}">
                <a16:creationId xmlns:a16="http://schemas.microsoft.com/office/drawing/2014/main" id="{CA4C3807-46B8-4AF1-B65E-A9880A6F3112}"/>
              </a:ext>
            </a:extLst>
          </p:cNvPr>
          <p:cNvSpPr>
            <a:spLocks noGrp="1"/>
          </p:cNvSpPr>
          <p:nvPr>
            <p:ph type="title"/>
          </p:nvPr>
        </p:nvSpPr>
        <p:spPr/>
        <p:txBody>
          <a:bodyPr/>
          <a:lstStyle/>
          <a:p>
            <a:r>
              <a:rPr lang="en-US"/>
              <a:t>Mismatched </a:t>
            </a:r>
            <a:r>
              <a:rPr lang="en-US" dirty="0"/>
              <a:t>Memory</a:t>
            </a:r>
          </a:p>
        </p:txBody>
      </p:sp>
    </p:spTree>
    <p:extLst>
      <p:ext uri="{BB962C8B-B14F-4D97-AF65-F5344CB8AC3E}">
        <p14:creationId xmlns:p14="http://schemas.microsoft.com/office/powerpoint/2010/main" val="365021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DF Picture" descr="Graphical user interface&#10;&#10;Description automatically generated with low confidence">
            <a:extLst>
              <a:ext uri="{FF2B5EF4-FFF2-40B4-BE49-F238E27FC236}">
                <a16:creationId xmlns:a16="http://schemas.microsoft.com/office/drawing/2014/main" id="{0C2DC6EE-F31C-44AB-8678-138EFF3CE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714500"/>
            <a:ext cx="18288000" cy="10287000"/>
          </a:xfrm>
          <a:prstGeom prst="rect">
            <a:avLst/>
          </a:prstGeom>
        </p:spPr>
      </p:pic>
      <p:sp>
        <p:nvSpPr>
          <p:cNvPr id="2" name="0_Title">
            <a:extLst>
              <a:ext uri="{FF2B5EF4-FFF2-40B4-BE49-F238E27FC236}">
                <a16:creationId xmlns:a16="http://schemas.microsoft.com/office/drawing/2014/main" id="{F094AD7B-0717-4F95-8A48-0C4AC2D2BD78}"/>
              </a:ext>
            </a:extLst>
          </p:cNvPr>
          <p:cNvSpPr>
            <a:spLocks noGrp="1"/>
          </p:cNvSpPr>
          <p:nvPr>
            <p:ph type="title"/>
          </p:nvPr>
        </p:nvSpPr>
        <p:spPr/>
        <p:txBody>
          <a:bodyPr/>
          <a:lstStyle/>
          <a:p>
            <a:r>
              <a:rPr lang="en-US" dirty="0"/>
              <a:t>Demonstration</a:t>
            </a:r>
          </a:p>
        </p:txBody>
      </p:sp>
    </p:spTree>
    <p:extLst>
      <p:ext uri="{BB962C8B-B14F-4D97-AF65-F5344CB8AC3E}">
        <p14:creationId xmlns:p14="http://schemas.microsoft.com/office/powerpoint/2010/main" val="2626809324"/>
      </p:ext>
    </p:extLst>
  </p:cSld>
  <p:clrMapOvr>
    <a:masterClrMapping/>
  </p:clrMapOvr>
</p:sld>
</file>

<file path=ppt/theme/theme1.xml><?xml version="1.0" encoding="utf-8"?>
<a:theme xmlns:a="http://schemas.openxmlformats.org/drawingml/2006/main" name="ITFreeTraining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FreeTrainingVideo" id="{31EFEC64-CE70-4228-A51C-F6C5EC4D5398}" vid="{F73C4215-3E08-49A4-BE94-191820725B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ITFreeTrainingVideo</Template>
  <TotalTime>0</TotalTime>
  <Words>1932</Words>
  <Application>Microsoft Office PowerPoint</Application>
  <PresentationFormat>Custom</PresentationFormat>
  <Paragraphs>102</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ITFreeTrainingVideo</vt:lpstr>
      <vt:lpstr>PowerPoint Presentation</vt:lpstr>
      <vt:lpstr>Confirm Compatibility</vt:lpstr>
      <vt:lpstr>Speed Differences</vt:lpstr>
      <vt:lpstr>Mismatched Memory</vt:lpstr>
      <vt:lpstr>Demonstration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2022-12-22T08:59:14Z</dcterms:created>
  <dcterms:modified xsi:type="dcterms:W3CDTF">2022-12-24T10:37:38Z</dcterms:modified>
</cp:coreProperties>
</file>