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5"/>
  </p:notesMasterIdLst>
  <p:handoutMasterIdLst>
    <p:handoutMasterId r:id="rId6"/>
  </p:handoutMasterIdLst>
  <p:sldIdLst>
    <p:sldId id="280" r:id="rId2"/>
    <p:sldId id="282" r:id="rId3"/>
    <p:sldId id="283" r:id="rId4"/>
  </p:sldIdLst>
  <p:sldSz cx="24384000" cy="13716000"/>
  <p:notesSz cx="6858000" cy="9144000"/>
  <p:defaultTextStyle>
    <a:defPPr>
      <a:defRPr lang="en-US"/>
    </a:defPPr>
    <a:lvl1pPr marL="0" algn="l" defTabSz="2158902" rtl="0" eaLnBrk="1" latinLnBrk="0" hangingPunct="1">
      <a:defRPr sz="4266" kern="1200">
        <a:solidFill>
          <a:schemeClr val="tx1"/>
        </a:solidFill>
        <a:latin typeface="+mn-lt"/>
        <a:ea typeface="+mn-ea"/>
        <a:cs typeface="+mn-cs"/>
      </a:defRPr>
    </a:lvl1pPr>
    <a:lvl2pPr marL="1079451" algn="l" defTabSz="2158902" rtl="0" eaLnBrk="1" latinLnBrk="0" hangingPunct="1">
      <a:defRPr sz="4266" kern="1200">
        <a:solidFill>
          <a:schemeClr val="tx1"/>
        </a:solidFill>
        <a:latin typeface="+mn-lt"/>
        <a:ea typeface="+mn-ea"/>
        <a:cs typeface="+mn-cs"/>
      </a:defRPr>
    </a:lvl2pPr>
    <a:lvl3pPr marL="2158902" algn="l" defTabSz="2158902" rtl="0" eaLnBrk="1" latinLnBrk="0" hangingPunct="1">
      <a:defRPr sz="4266" kern="1200">
        <a:solidFill>
          <a:schemeClr val="tx1"/>
        </a:solidFill>
        <a:latin typeface="+mn-lt"/>
        <a:ea typeface="+mn-ea"/>
        <a:cs typeface="+mn-cs"/>
      </a:defRPr>
    </a:lvl3pPr>
    <a:lvl4pPr marL="3238353" algn="l" defTabSz="2158902" rtl="0" eaLnBrk="1" latinLnBrk="0" hangingPunct="1">
      <a:defRPr sz="4266" kern="1200">
        <a:solidFill>
          <a:schemeClr val="tx1"/>
        </a:solidFill>
        <a:latin typeface="+mn-lt"/>
        <a:ea typeface="+mn-ea"/>
        <a:cs typeface="+mn-cs"/>
      </a:defRPr>
    </a:lvl4pPr>
    <a:lvl5pPr marL="4317804" algn="l" defTabSz="2158902" rtl="0" eaLnBrk="1" latinLnBrk="0" hangingPunct="1">
      <a:defRPr sz="4266" kern="1200">
        <a:solidFill>
          <a:schemeClr val="tx1"/>
        </a:solidFill>
        <a:latin typeface="+mn-lt"/>
        <a:ea typeface="+mn-ea"/>
        <a:cs typeface="+mn-cs"/>
      </a:defRPr>
    </a:lvl5pPr>
    <a:lvl6pPr marL="5397255" algn="l" defTabSz="2158902" rtl="0" eaLnBrk="1" latinLnBrk="0" hangingPunct="1">
      <a:defRPr sz="4266" kern="1200">
        <a:solidFill>
          <a:schemeClr val="tx1"/>
        </a:solidFill>
        <a:latin typeface="+mn-lt"/>
        <a:ea typeface="+mn-ea"/>
        <a:cs typeface="+mn-cs"/>
      </a:defRPr>
    </a:lvl6pPr>
    <a:lvl7pPr marL="6476705" algn="l" defTabSz="2158902" rtl="0" eaLnBrk="1" latinLnBrk="0" hangingPunct="1">
      <a:defRPr sz="4266" kern="1200">
        <a:solidFill>
          <a:schemeClr val="tx1"/>
        </a:solidFill>
        <a:latin typeface="+mn-lt"/>
        <a:ea typeface="+mn-ea"/>
        <a:cs typeface="+mn-cs"/>
      </a:defRPr>
    </a:lvl7pPr>
    <a:lvl8pPr marL="7556156" algn="l" defTabSz="2158902" rtl="0" eaLnBrk="1" latinLnBrk="0" hangingPunct="1">
      <a:defRPr sz="4266" kern="1200">
        <a:solidFill>
          <a:schemeClr val="tx1"/>
        </a:solidFill>
        <a:latin typeface="+mn-lt"/>
        <a:ea typeface="+mn-ea"/>
        <a:cs typeface="+mn-cs"/>
      </a:defRPr>
    </a:lvl8pPr>
    <a:lvl9pPr marL="8635607" algn="l" defTabSz="2158902" rtl="0" eaLnBrk="1" latinLnBrk="0" hangingPunct="1">
      <a:defRPr sz="42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018" autoAdjust="0"/>
  </p:normalViewPr>
  <p:slideViewPr>
    <p:cSldViewPr>
      <p:cViewPr varScale="1">
        <p:scale>
          <a:sx n="45" d="100"/>
          <a:sy n="45" d="100"/>
        </p:scale>
        <p:origin x="120" y="536"/>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5" d="100"/>
          <a:sy n="125" d="100"/>
        </p:scale>
        <p:origin x="4928"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8CBE-C1EC-48D9-85D8-4416F5921463}" type="datetimeFigureOut">
              <a:rPr lang="en-US" smtClean="0"/>
              <a:t>12/23/2022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4919A-1725-4138-B3E5-BFBE34E525DE}" type="slidenum">
              <a:rPr lang="en-US" smtClean="0"/>
              <a:t>‹#›</a:t>
            </a:fld>
            <a:endParaRPr lang="en-US"/>
          </a:p>
        </p:txBody>
      </p:sp>
    </p:spTree>
    <p:extLst>
      <p:ext uri="{BB962C8B-B14F-4D97-AF65-F5344CB8AC3E}">
        <p14:creationId xmlns:p14="http://schemas.microsoft.com/office/powerpoint/2010/main" val="34424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8DD4-7622-4E0F-9F4D-10EAC7C7D5B6}" type="datetimeFigureOut">
              <a:rPr lang="en-US" smtClean="0"/>
              <a:t>12/23/2022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199"/>
            <a:ext cx="6096000" cy="44180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r>
              <a:rPr lang="en-AU"/>
              <a:t>Copyright 2022 © http://ITFreeTraining.com</a:t>
            </a:r>
            <a:endParaRPr lang="en-US" dirty="0"/>
          </a:p>
        </p:txBody>
      </p:sp>
      <p:sp>
        <p:nvSpPr>
          <p:cNvPr id="8" name="TextBox 7"/>
          <p:cNvSpPr txBox="1"/>
          <p:nvPr/>
        </p:nvSpPr>
        <p:spPr>
          <a:xfrm>
            <a:off x="1828800" y="6858000"/>
            <a:ext cx="1981200"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78052604"/>
      </p:ext>
    </p:extLst>
  </p:cSld>
  <p:clrMap bg1="lt1" tx1="dk1" bg2="lt2" tx2="dk2" accent1="accent1" accent2="accent2" accent3="accent3" accent4="accent4" accent5="accent5" accent6="accent6" hlink="hlink" folHlink="folHlink"/>
  <p:notesStyle>
    <a:lvl1pPr marL="0" algn="l" defTabSz="2158902" rtl="0" eaLnBrk="1" latinLnBrk="0" hangingPunct="1">
      <a:defRPr sz="2933" kern="1200">
        <a:solidFill>
          <a:schemeClr val="tx1"/>
        </a:solidFill>
        <a:latin typeface="+mn-lt"/>
        <a:ea typeface="+mn-ea"/>
        <a:cs typeface="+mn-cs"/>
      </a:defRPr>
    </a:lvl1pPr>
    <a:lvl2pPr marL="1079451" algn="l" defTabSz="2158902" rtl="0" eaLnBrk="1" latinLnBrk="0" hangingPunct="1">
      <a:defRPr sz="2933" kern="1200">
        <a:solidFill>
          <a:schemeClr val="tx1"/>
        </a:solidFill>
        <a:latin typeface="+mn-lt"/>
        <a:ea typeface="+mn-ea"/>
        <a:cs typeface="+mn-cs"/>
      </a:defRPr>
    </a:lvl2pPr>
    <a:lvl3pPr marL="2158902" algn="l" defTabSz="2158902" rtl="0" eaLnBrk="1" latinLnBrk="0" hangingPunct="1">
      <a:defRPr sz="2933" kern="1200">
        <a:solidFill>
          <a:schemeClr val="tx1"/>
        </a:solidFill>
        <a:latin typeface="+mn-lt"/>
        <a:ea typeface="+mn-ea"/>
        <a:cs typeface="+mn-cs"/>
      </a:defRPr>
    </a:lvl3pPr>
    <a:lvl4pPr marL="3238353" algn="l" defTabSz="2158902" rtl="0" eaLnBrk="1" latinLnBrk="0" hangingPunct="1">
      <a:defRPr sz="2933" kern="1200">
        <a:solidFill>
          <a:schemeClr val="tx1"/>
        </a:solidFill>
        <a:latin typeface="+mn-lt"/>
        <a:ea typeface="+mn-ea"/>
        <a:cs typeface="+mn-cs"/>
      </a:defRPr>
    </a:lvl4pPr>
    <a:lvl5pPr marL="4317804" algn="l" defTabSz="2158902" rtl="0" eaLnBrk="1" latinLnBrk="0" hangingPunct="1">
      <a:defRPr sz="2933" kern="1200">
        <a:solidFill>
          <a:schemeClr val="tx1"/>
        </a:solidFill>
        <a:latin typeface="+mn-lt"/>
        <a:ea typeface="+mn-ea"/>
        <a:cs typeface="+mn-cs"/>
      </a:defRPr>
    </a:lvl5pPr>
    <a:lvl6pPr marL="5397255" algn="l" defTabSz="2158902" rtl="0" eaLnBrk="1" latinLnBrk="0" hangingPunct="1">
      <a:defRPr sz="2933" kern="1200">
        <a:solidFill>
          <a:schemeClr val="tx1"/>
        </a:solidFill>
        <a:latin typeface="+mn-lt"/>
        <a:ea typeface="+mn-ea"/>
        <a:cs typeface="+mn-cs"/>
      </a:defRPr>
    </a:lvl6pPr>
    <a:lvl7pPr marL="6476705" algn="l" defTabSz="2158902" rtl="0" eaLnBrk="1" latinLnBrk="0" hangingPunct="1">
      <a:defRPr sz="2933" kern="1200">
        <a:solidFill>
          <a:schemeClr val="tx1"/>
        </a:solidFill>
        <a:latin typeface="+mn-lt"/>
        <a:ea typeface="+mn-ea"/>
        <a:cs typeface="+mn-cs"/>
      </a:defRPr>
    </a:lvl7pPr>
    <a:lvl8pPr marL="7556156" algn="l" defTabSz="2158902" rtl="0" eaLnBrk="1" latinLnBrk="0" hangingPunct="1">
      <a:defRPr sz="2933" kern="1200">
        <a:solidFill>
          <a:schemeClr val="tx1"/>
        </a:solidFill>
        <a:latin typeface="+mn-lt"/>
        <a:ea typeface="+mn-ea"/>
        <a:cs typeface="+mn-cs"/>
      </a:defRPr>
    </a:lvl8pPr>
    <a:lvl9pPr marL="8635607" algn="l" defTabSz="2158902" rtl="0" eaLnBrk="1" latinLnBrk="0" hangingPunct="1">
      <a:defRPr sz="2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 this video from ITFreeTraining, I will look at USB to Ethernet adapters. These devices allow you to connect to the network using a USB port which can be invaluable in certain situations.</a:t>
            </a:r>
            <a:endParaRPr lang="en-AU" sz="1200" dirty="0"/>
          </a:p>
        </p:txBody>
      </p:sp>
      <p:sp>
        <p:nvSpPr>
          <p:cNvPr id="4" name="Slide Number Placeholder 3"/>
          <p:cNvSpPr>
            <a:spLocks noGrp="1"/>
          </p:cNvSpPr>
          <p:nvPr>
            <p:ph type="sldNum" sz="quarter" idx="10"/>
          </p:nvPr>
        </p:nvSpPr>
        <p:spPr/>
        <p:txBody>
          <a:bodyPr/>
          <a:lstStyle/>
          <a:p>
            <a:r>
              <a:rPr lang="en-AU"/>
              <a:t> © Copyright 2022</a:t>
            </a:r>
            <a:endParaRPr lang="en-US" dirty="0"/>
          </a:p>
        </p:txBody>
      </p:sp>
    </p:spTree>
    <p:extLst>
      <p:ext uri="{BB962C8B-B14F-4D97-AF65-F5344CB8AC3E}">
        <p14:creationId xmlns:p14="http://schemas.microsoft.com/office/powerpoint/2010/main" val="40746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0:13 There are many USB to ethernet devices on the market. The one shown here is a 1 Gigabyte USB 3 adapter. To use it, it is just a matter of plugging the adapter into a USB port and the other end into the network.</a:t>
            </a:r>
          </a:p>
          <a:p>
            <a:endParaRPr lang="en-GB" sz="1200" dirty="0"/>
          </a:p>
          <a:p>
            <a:r>
              <a:rPr lang="en-GB" sz="1200" dirty="0"/>
              <a:t>USB to ethernet adapters are useful in certain situations. For example, they provide a way to replace or upgrade existing network adapters. This is particularly useful if you have a laptop with a damaged network adapter. On some laptops the network adapter may be physically soldered to the motherboard. When this occurs, if the network adapter is damaged or you want to upgrade it, the network adapter cannot be easily replaced. Most of the time this will mean replacing the whole motherboard which can be expensive.</a:t>
            </a:r>
          </a:p>
          <a:p>
            <a:endParaRPr lang="en-GB" sz="1200" dirty="0"/>
          </a:p>
          <a:p>
            <a:r>
              <a:rPr lang="en-GB" sz="1200" dirty="0"/>
              <a:t>USB adapters are also useful when you are installing a computer or imaging a computer. In some cases, Windows or your imaging software will support the network adapter you have in the computer. In other cases, they will not. When this occurs, you will be left with a computer with no network support.</a:t>
            </a:r>
          </a:p>
          <a:p>
            <a:endParaRPr lang="en-GB" sz="1200" dirty="0"/>
          </a:p>
          <a:p>
            <a:r>
              <a:rPr lang="en-GB" sz="1200" dirty="0"/>
              <a:t>Using a USB to ethernet adapter allows you to essentially connect the same network adapter to any computer that you install or image. The advantage of this is that you always know which network drivers you will need and can add these to your install. As a system administrator, if you are installing Windows on a lot of computers, having the same network adapter can be very useful.</a:t>
            </a:r>
          </a:p>
          <a:p>
            <a:endParaRPr lang="en-GB" sz="1200" dirty="0"/>
          </a:p>
          <a:p>
            <a:r>
              <a:rPr lang="en-GB" sz="1200" dirty="0"/>
              <a:t>The USB to ethernet adapter could also be used to connect to a network or internet to download network drivers for the network adapter in the computer. The alterative to this would be to copy the network drivers onto a storage device like a USB device in order to get them onto the computer.</a:t>
            </a:r>
          </a:p>
          <a:p>
            <a:endParaRPr lang="en-GB" sz="1200" dirty="0"/>
          </a:p>
          <a:p>
            <a:r>
              <a:rPr lang="en-GB" sz="1200" dirty="0"/>
              <a:t>Some network adapters have the device drivers included in the network adapter to make them easy to install. To have a look at this, I will change to my computer running Windows 7 to have a look at how it works.</a:t>
            </a:r>
            <a:endParaRPr lang="en-US" sz="1200" dirty="0"/>
          </a:p>
        </p:txBody>
      </p:sp>
      <p:sp>
        <p:nvSpPr>
          <p:cNvPr id="4" name="Slide Number Placeholder 3"/>
          <p:cNvSpPr>
            <a:spLocks noGrp="1"/>
          </p:cNvSpPr>
          <p:nvPr>
            <p:ph type="sldNum" sz="quarter" idx="5"/>
          </p:nvPr>
        </p:nvSpPr>
        <p:spPr/>
        <p:txBody>
          <a:bodyPr/>
          <a:lstStyle/>
          <a:p>
            <a:r>
              <a:rPr lang="en-AU"/>
              <a:t> © Copyright 2022</a:t>
            </a:r>
            <a:endParaRPr lang="en-US" dirty="0"/>
          </a:p>
        </p:txBody>
      </p:sp>
    </p:spTree>
    <p:extLst>
      <p:ext uri="{BB962C8B-B14F-4D97-AF65-F5344CB8AC3E}">
        <p14:creationId xmlns:p14="http://schemas.microsoft.com/office/powerpoint/2010/main" val="46258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2:12 This computer does not have any network adapters currently installed. To demonstrate this, I will open “View network connections” from the Start menu. You can see that there are currently no network adapters listed.</a:t>
            </a:r>
          </a:p>
          <a:p>
            <a:endParaRPr lang="en-GB" sz="1200" dirty="0"/>
          </a:p>
          <a:p>
            <a:r>
              <a:rPr lang="en-GB" sz="1200" dirty="0"/>
              <a:t>I will now plug the network adapter into the laptop, Windows will attempt to locate a device driver and will not be able to. When the process fails, notice that a new optical drive will appear. If I open the drive, you will notice the device driver for the network adapter. It is just a matter of executing the file and the device driver for the network adapter will be installed.</a:t>
            </a:r>
          </a:p>
          <a:p>
            <a:endParaRPr lang="en-GB" sz="1200" dirty="0"/>
          </a:p>
          <a:p>
            <a:r>
              <a:rPr lang="en-GB" sz="1200" dirty="0"/>
              <a:t>You will notice, that after the driver is installed, the network adapter will appear in Windows. You can see that having a network adapter is very useful in certain situations. For example, after performing a fresh install of Windows - the base install of Windows may not have the device driver for your network adapter. Using a network adapter like this, allows you to quickly install a functioning network adapter to download the missing device driver - A useful option to consider when you are quickly trying to get a computer operating. Otherwise, you will need to download the missing driver on another computer and copy it to the computer you are working on.</a:t>
            </a:r>
          </a:p>
          <a:p>
            <a:endParaRPr lang="en-GB" sz="1200" dirty="0"/>
          </a:p>
          <a:p>
            <a:r>
              <a:rPr lang="en-GB" sz="1200" dirty="0"/>
              <a:t>This concludes this video on USB to ethernet. I hope to see you in other videos from us. Until the next video I would like to thank you for watching.</a:t>
            </a:r>
          </a:p>
          <a:p>
            <a:endParaRPr lang="en-GB" sz="1200" dirty="0"/>
          </a:p>
          <a:p>
            <a:r>
              <a:rPr lang="en-US" sz="1200" dirty="0"/>
              <a:t>References</a:t>
            </a:r>
          </a:p>
          <a:p>
            <a:r>
              <a:rPr lang="en-US" sz="1200" dirty="0"/>
              <a:t>None</a:t>
            </a:r>
          </a:p>
          <a:p>
            <a:endParaRPr lang="en-US" sz="1200" dirty="0"/>
          </a:p>
          <a:p>
            <a:r>
              <a:rPr lang="en-US" sz="1200" dirty="0"/>
              <a:t>Credits</a:t>
            </a:r>
          </a:p>
          <a:p>
            <a:r>
              <a:rPr lang="en-US" sz="1200" dirty="0"/>
              <a:t>Trainer: Austin Mason http://ITFreeTraining.com</a:t>
            </a:r>
          </a:p>
          <a:p>
            <a:r>
              <a:rPr lang="en-US" sz="1200" dirty="0"/>
              <a:t>Voice Talent: HP Lewis http://hplewis.com</a:t>
            </a:r>
          </a:p>
          <a:p>
            <a:r>
              <a:rPr lang="en-US" sz="1200"/>
              <a:t>Quality Assurance: Brett Batson http://www.pbb-proofreading.uk</a:t>
            </a:r>
          </a:p>
        </p:txBody>
      </p:sp>
      <p:sp>
        <p:nvSpPr>
          <p:cNvPr id="4" name="Slide Number Placeholder 3"/>
          <p:cNvSpPr>
            <a:spLocks noGrp="1"/>
          </p:cNvSpPr>
          <p:nvPr>
            <p:ph type="sldNum" sz="quarter" idx="5"/>
          </p:nvPr>
        </p:nvSpPr>
        <p:spPr/>
        <p:txBody>
          <a:bodyPr/>
          <a:lstStyle/>
          <a:p>
            <a:r>
              <a:rPr lang="en-AU"/>
              <a:t> © Copyright 2022</a:t>
            </a:r>
            <a:endParaRPr lang="en-US" dirty="0"/>
          </a:p>
        </p:txBody>
      </p:sp>
    </p:spTree>
    <p:extLst>
      <p:ext uri="{BB962C8B-B14F-4D97-AF65-F5344CB8AC3E}">
        <p14:creationId xmlns:p14="http://schemas.microsoft.com/office/powerpoint/2010/main" val="94580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4260853"/>
            <a:ext cx="20726400" cy="2940048"/>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12" y="7772404"/>
            <a:ext cx="22754448" cy="3505197"/>
          </a:xfrm>
        </p:spPr>
        <p:txBody>
          <a:bodyPr/>
          <a:lstStyle>
            <a:lvl1pPr marL="0" indent="0" algn="ctr">
              <a:buNone/>
              <a:defRPr lang="en-US" dirty="0"/>
            </a:lvl1pPr>
            <a:lvl2pPr marL="1079235" indent="0" algn="ctr">
              <a:buNone/>
              <a:defRPr>
                <a:solidFill>
                  <a:schemeClr val="tx1">
                    <a:tint val="75000"/>
                  </a:schemeClr>
                </a:solidFill>
              </a:defRPr>
            </a:lvl2pPr>
            <a:lvl3pPr marL="2158470" indent="0" algn="ctr">
              <a:buNone/>
              <a:defRPr>
                <a:solidFill>
                  <a:schemeClr val="tx1">
                    <a:tint val="75000"/>
                  </a:schemeClr>
                </a:solidFill>
              </a:defRPr>
            </a:lvl3pPr>
            <a:lvl4pPr marL="3237705" indent="0" algn="ctr">
              <a:buNone/>
              <a:defRPr>
                <a:solidFill>
                  <a:schemeClr val="tx1">
                    <a:tint val="75000"/>
                  </a:schemeClr>
                </a:solidFill>
              </a:defRPr>
            </a:lvl4pPr>
            <a:lvl5pPr marL="4316940" indent="0" algn="ctr">
              <a:buNone/>
              <a:defRPr>
                <a:solidFill>
                  <a:schemeClr val="tx1">
                    <a:tint val="75000"/>
                  </a:schemeClr>
                </a:solidFill>
              </a:defRPr>
            </a:lvl5pPr>
            <a:lvl6pPr marL="5396176" indent="0" algn="ctr">
              <a:buNone/>
              <a:defRPr>
                <a:solidFill>
                  <a:schemeClr val="tx1">
                    <a:tint val="75000"/>
                  </a:schemeClr>
                </a:solidFill>
              </a:defRPr>
            </a:lvl6pPr>
            <a:lvl7pPr marL="6475411" indent="0" algn="ctr">
              <a:buNone/>
              <a:defRPr>
                <a:solidFill>
                  <a:schemeClr val="tx1">
                    <a:tint val="75000"/>
                  </a:schemeClr>
                </a:solidFill>
              </a:defRPr>
            </a:lvl7pPr>
            <a:lvl8pPr marL="7554646" indent="0" algn="ctr">
              <a:buNone/>
              <a:defRPr>
                <a:solidFill>
                  <a:schemeClr val="tx1">
                    <a:tint val="75000"/>
                  </a:schemeClr>
                </a:solidFill>
              </a:defRPr>
            </a:lvl8pPr>
            <a:lvl9pPr marL="8633881" indent="0" algn="ctr">
              <a:buNone/>
              <a:defRPr>
                <a:solidFill>
                  <a:schemeClr val="tx1">
                    <a:tint val="75000"/>
                  </a:schemeClr>
                </a:solidFill>
              </a:defRPr>
            </a:lvl9pPr>
          </a:lstStyle>
          <a:p>
            <a:r>
              <a:rPr lang="en-US" dirty="0"/>
              <a:t>For the free video please see</a:t>
            </a:r>
            <a:br>
              <a:rPr lang="en-US" dirty="0"/>
            </a:br>
            <a:r>
              <a:rPr lang="en-US" dirty="0"/>
              <a:t>http://itfreetraining.com/</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47383" y="12712701"/>
            <a:ext cx="7417419" cy="730251"/>
          </a:xfrm>
        </p:spPr>
        <p:txBody>
          <a:bodyPr/>
          <a:lstStyle/>
          <a:p>
            <a:endParaRPr lang="en-US" dirty="0"/>
          </a:p>
        </p:txBody>
      </p:sp>
    </p:spTree>
    <p:extLst>
      <p:ext uri="{BB962C8B-B14F-4D97-AF65-F5344CB8AC3E}">
        <p14:creationId xmlns:p14="http://schemas.microsoft.com/office/powerpoint/2010/main" val="380097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9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3" y="549277"/>
            <a:ext cx="54864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3" y="549277"/>
            <a:ext cx="160528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21945601" cy="2286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19200" y="2184400"/>
            <a:ext cx="21945601" cy="10464000"/>
          </a:xfrm>
        </p:spPr>
        <p:txBody>
          <a:bodyPr>
            <a:normAutofit/>
          </a:bodyPr>
          <a:lstStyle>
            <a:lvl1pPr>
              <a:lnSpc>
                <a:spcPct val="100000"/>
              </a:lnSpc>
              <a:spcBef>
                <a:spcPts val="0"/>
              </a:spcBef>
              <a:defRPr sz="7999">
                <a:solidFill>
                  <a:schemeClr val="bg1"/>
                </a:solidFill>
              </a:defRPr>
            </a:lvl1pPr>
            <a:lvl2pPr>
              <a:lnSpc>
                <a:spcPct val="100000"/>
              </a:lnSpc>
              <a:spcBef>
                <a:spcPts val="0"/>
              </a:spcBef>
              <a:defRPr sz="7999">
                <a:solidFill>
                  <a:schemeClr val="bg1"/>
                </a:solidFill>
              </a:defRPr>
            </a:lvl2pPr>
            <a:lvl3pPr>
              <a:lnSpc>
                <a:spcPct val="100000"/>
              </a:lnSpc>
              <a:spcBef>
                <a:spcPts val="0"/>
              </a:spcBef>
              <a:defRPr sz="7999">
                <a:solidFill>
                  <a:schemeClr val="bg1"/>
                </a:solidFill>
              </a:defRPr>
            </a:lvl3pPr>
            <a:lvl4pPr>
              <a:lnSpc>
                <a:spcPct val="100000"/>
              </a:lnSpc>
              <a:spcBef>
                <a:spcPts val="0"/>
              </a:spcBef>
              <a:defRPr sz="7999">
                <a:solidFill>
                  <a:schemeClr val="bg1"/>
                </a:solidFill>
              </a:defRPr>
            </a:lvl4pPr>
            <a:lvl5pPr>
              <a:lnSpc>
                <a:spcPct val="100000"/>
              </a:lnSpc>
              <a:spcBef>
                <a:spcPts val="0"/>
              </a:spcBef>
              <a:defRPr sz="79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8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3"/>
            <a:ext cx="20726400" cy="2724149"/>
          </a:xfrm>
        </p:spPr>
        <p:txBody>
          <a:bodyPr anchor="t"/>
          <a:lstStyle>
            <a:lvl1pPr algn="l">
              <a:defRPr sz="9332" b="1" cap="all"/>
            </a:lvl1pPr>
          </a:lstStyle>
          <a:p>
            <a:r>
              <a:rPr lang="en-US"/>
              <a:t>Click to edit Master title style</a:t>
            </a:r>
          </a:p>
        </p:txBody>
      </p:sp>
      <p:sp>
        <p:nvSpPr>
          <p:cNvPr id="3" name="Text Placeholder 2"/>
          <p:cNvSpPr>
            <a:spLocks noGrp="1"/>
          </p:cNvSpPr>
          <p:nvPr>
            <p:ph type="body" idx="1"/>
          </p:nvPr>
        </p:nvSpPr>
        <p:spPr>
          <a:xfrm>
            <a:off x="1926169" y="5813430"/>
            <a:ext cx="20726400" cy="3000373"/>
          </a:xfrm>
        </p:spPr>
        <p:txBody>
          <a:bodyPr anchor="b"/>
          <a:lstStyle>
            <a:lvl1pPr marL="0" indent="0">
              <a:buNone/>
              <a:defRPr sz="4799">
                <a:solidFill>
                  <a:schemeClr val="tx1">
                    <a:tint val="75000"/>
                  </a:schemeClr>
                </a:solidFill>
              </a:defRPr>
            </a:lvl1pPr>
            <a:lvl2pPr marL="1079235" indent="0">
              <a:buNone/>
              <a:defRPr sz="4266">
                <a:solidFill>
                  <a:schemeClr val="tx1">
                    <a:tint val="75000"/>
                  </a:schemeClr>
                </a:solidFill>
              </a:defRPr>
            </a:lvl2pPr>
            <a:lvl3pPr marL="2158470" indent="0">
              <a:buNone/>
              <a:defRPr sz="3733">
                <a:solidFill>
                  <a:schemeClr val="tx1">
                    <a:tint val="75000"/>
                  </a:schemeClr>
                </a:solidFill>
              </a:defRPr>
            </a:lvl3pPr>
            <a:lvl4pPr marL="3237705" indent="0">
              <a:buNone/>
              <a:defRPr sz="3199">
                <a:solidFill>
                  <a:schemeClr val="tx1">
                    <a:tint val="75000"/>
                  </a:schemeClr>
                </a:solidFill>
              </a:defRPr>
            </a:lvl4pPr>
            <a:lvl5pPr marL="4316940" indent="0">
              <a:buNone/>
              <a:defRPr sz="3199">
                <a:solidFill>
                  <a:schemeClr val="tx1">
                    <a:tint val="75000"/>
                  </a:schemeClr>
                </a:solidFill>
              </a:defRPr>
            </a:lvl5pPr>
            <a:lvl6pPr marL="5396176" indent="0">
              <a:buNone/>
              <a:defRPr sz="3199">
                <a:solidFill>
                  <a:schemeClr val="tx1">
                    <a:tint val="75000"/>
                  </a:schemeClr>
                </a:solidFill>
              </a:defRPr>
            </a:lvl6pPr>
            <a:lvl7pPr marL="6475411" indent="0">
              <a:buNone/>
              <a:defRPr sz="3199">
                <a:solidFill>
                  <a:schemeClr val="tx1">
                    <a:tint val="75000"/>
                  </a:schemeClr>
                </a:solidFill>
              </a:defRPr>
            </a:lvl7pPr>
            <a:lvl8pPr marL="7554646" indent="0">
              <a:buNone/>
              <a:defRPr sz="3199">
                <a:solidFill>
                  <a:schemeClr val="tx1">
                    <a:tint val="75000"/>
                  </a:schemeClr>
                </a:solidFill>
              </a:defRPr>
            </a:lvl8pPr>
            <a:lvl9pPr marL="863388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8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8"/>
            <a:ext cx="10773835"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4" name="Content Placeholder 3"/>
          <p:cNvSpPr>
            <a:spLocks noGrp="1"/>
          </p:cNvSpPr>
          <p:nvPr>
            <p:ph sz="half" idx="2"/>
          </p:nvPr>
        </p:nvSpPr>
        <p:spPr>
          <a:xfrm>
            <a:off x="1219201" y="4349752"/>
            <a:ext cx="10773835"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8" y="3070228"/>
            <a:ext cx="10778066"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6" name="Content Placeholder 5"/>
          <p:cNvSpPr>
            <a:spLocks noGrp="1"/>
          </p:cNvSpPr>
          <p:nvPr>
            <p:ph sz="quarter" idx="4"/>
          </p:nvPr>
        </p:nvSpPr>
        <p:spPr>
          <a:xfrm>
            <a:off x="12386738" y="4349752"/>
            <a:ext cx="10778066"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2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3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3"/>
            <a:ext cx="8022169" cy="2324099"/>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9533467" y="546103"/>
            <a:ext cx="13631333" cy="11706227"/>
          </a:xfrm>
        </p:spPr>
        <p:txBody>
          <a:bodyPr/>
          <a:lstStyle>
            <a:lvl1pPr>
              <a:defRPr sz="7465"/>
            </a:lvl1pPr>
            <a:lvl2pPr>
              <a:defRPr sz="6666"/>
            </a:lvl2pPr>
            <a:lvl3pPr>
              <a:defRPr sz="5599"/>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4"/>
            <a:ext cx="8022169" cy="93821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4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8" y="9601204"/>
            <a:ext cx="14630400" cy="1133475"/>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779438" y="1225552"/>
            <a:ext cx="14630400" cy="8229600"/>
          </a:xfrm>
        </p:spPr>
        <p:txBody>
          <a:bodyPr/>
          <a:lstStyle>
            <a:lvl1pPr marL="0" indent="0">
              <a:buNone/>
              <a:defRPr sz="7465"/>
            </a:lvl1pPr>
            <a:lvl2pPr marL="1079235" indent="0">
              <a:buNone/>
              <a:defRPr sz="6666"/>
            </a:lvl2pPr>
            <a:lvl3pPr marL="2158470" indent="0">
              <a:buNone/>
              <a:defRPr sz="5599"/>
            </a:lvl3pPr>
            <a:lvl4pPr marL="3237705" indent="0">
              <a:buNone/>
              <a:defRPr sz="4799"/>
            </a:lvl4pPr>
            <a:lvl5pPr marL="4316940" indent="0">
              <a:buNone/>
              <a:defRPr sz="4799"/>
            </a:lvl5pPr>
            <a:lvl6pPr marL="5396176" indent="0">
              <a:buNone/>
              <a:defRPr sz="4799"/>
            </a:lvl6pPr>
            <a:lvl7pPr marL="6475411" indent="0">
              <a:buNone/>
              <a:defRPr sz="4799"/>
            </a:lvl7pPr>
            <a:lvl8pPr marL="7554646" indent="0">
              <a:buNone/>
              <a:defRPr sz="4799"/>
            </a:lvl8pPr>
            <a:lvl9pPr marL="8633881" indent="0">
              <a:buNone/>
              <a:defRPr sz="4799"/>
            </a:lvl9pPr>
          </a:lstStyle>
          <a:p>
            <a:r>
              <a:rPr lang="en-US"/>
              <a:t>Click icon to add picture</a:t>
            </a:r>
          </a:p>
        </p:txBody>
      </p:sp>
      <p:sp>
        <p:nvSpPr>
          <p:cNvPr id="4" name="Text Placeholder 3"/>
          <p:cNvSpPr>
            <a:spLocks noGrp="1"/>
          </p:cNvSpPr>
          <p:nvPr>
            <p:ph type="body" sz="half" idx="2"/>
          </p:nvPr>
        </p:nvSpPr>
        <p:spPr>
          <a:xfrm>
            <a:off x="4779438" y="10734679"/>
            <a:ext cx="14630400" cy="16097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84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7"/>
            <a:ext cx="21945601" cy="2286000"/>
          </a:xfrm>
          <a:prstGeom prst="rect">
            <a:avLst/>
          </a:prstGeom>
        </p:spPr>
        <p:txBody>
          <a:bodyPr vert="horz" lIns="80957" tIns="40478" rIns="80957" bIns="4047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1" cy="9051925"/>
          </a:xfrm>
          <a:prstGeom prst="rect">
            <a:avLst/>
          </a:prstGeom>
        </p:spPr>
        <p:txBody>
          <a:bodyPr vert="horz" lIns="80957" tIns="40478" rIns="80957" bIns="40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6" y="12712701"/>
            <a:ext cx="5689600" cy="730251"/>
          </a:xfrm>
          <a:prstGeom prst="rect">
            <a:avLst/>
          </a:prstGeom>
        </p:spPr>
        <p:txBody>
          <a:bodyPr vert="horz" lIns="80957" tIns="40478" rIns="80957" bIns="40478" rtlCol="0" anchor="ctr"/>
          <a:lstStyle>
            <a:lvl1pPr algn="l">
              <a:defRPr sz="2933">
                <a:solidFill>
                  <a:schemeClr val="tx1">
                    <a:tint val="75000"/>
                  </a:schemeClr>
                </a:solidFill>
              </a:defRPr>
            </a:lvl1pPr>
          </a:lstStyle>
          <a:p>
            <a:fld id="{1D8BD707-D9CF-40AE-B4C6-C98DA3205C09}" type="datetimeFigureOut">
              <a:rPr lang="en-US" smtClean="0"/>
              <a:pPr/>
              <a:t>12/23/2022</a:t>
            </a:fld>
            <a:endParaRPr lang="en-US"/>
          </a:p>
        </p:txBody>
      </p:sp>
      <p:sp>
        <p:nvSpPr>
          <p:cNvPr id="5" name="Footer Placeholder 4"/>
          <p:cNvSpPr>
            <a:spLocks noGrp="1"/>
          </p:cNvSpPr>
          <p:nvPr>
            <p:ph type="ftr" sz="quarter" idx="3"/>
          </p:nvPr>
        </p:nvSpPr>
        <p:spPr>
          <a:xfrm>
            <a:off x="8331201" y="12712701"/>
            <a:ext cx="7721599" cy="730251"/>
          </a:xfrm>
          <a:prstGeom prst="rect">
            <a:avLst/>
          </a:prstGeom>
        </p:spPr>
        <p:txBody>
          <a:bodyPr vert="horz" lIns="80957" tIns="40478" rIns="80957" bIns="40478" rtlCol="0" anchor="ctr"/>
          <a:lstStyle>
            <a:lvl1pPr algn="ctr">
              <a:defRPr sz="29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3" y="12712701"/>
            <a:ext cx="5689600" cy="730251"/>
          </a:xfrm>
          <a:prstGeom prst="rect">
            <a:avLst/>
          </a:prstGeom>
        </p:spPr>
        <p:txBody>
          <a:bodyPr vert="horz" lIns="80957" tIns="40478" rIns="80957" bIns="40478" rtlCol="0" anchor="ctr"/>
          <a:lstStyle>
            <a:lvl1pPr algn="r">
              <a:defRPr sz="293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246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158470" rtl="0" eaLnBrk="1" latinLnBrk="0" hangingPunct="1">
        <a:spcBef>
          <a:spcPct val="0"/>
        </a:spcBef>
        <a:buNone/>
        <a:defRPr sz="10398" kern="1200">
          <a:solidFill>
            <a:schemeClr val="tx1"/>
          </a:solidFill>
          <a:latin typeface="+mj-lt"/>
          <a:ea typeface="+mj-ea"/>
          <a:cs typeface="+mj-cs"/>
        </a:defRPr>
      </a:lvl1pPr>
    </p:titleStyle>
    <p:bodyStyle>
      <a:lvl1pPr marL="809426" indent="-809426" algn="l" defTabSz="2158470" rtl="0" eaLnBrk="1" latinLnBrk="0" hangingPunct="1">
        <a:spcBef>
          <a:spcPct val="20000"/>
        </a:spcBef>
        <a:buFont typeface="Arial" pitchFamily="34" charset="0"/>
        <a:buChar char="•"/>
        <a:defRPr sz="7465" kern="1200">
          <a:solidFill>
            <a:schemeClr val="tx1"/>
          </a:solidFill>
          <a:latin typeface="+mn-lt"/>
          <a:ea typeface="+mn-ea"/>
          <a:cs typeface="+mn-cs"/>
        </a:defRPr>
      </a:lvl1pPr>
      <a:lvl2pPr marL="1753757" indent="-674522" algn="l" defTabSz="2158470" rtl="0" eaLnBrk="1" latinLnBrk="0" hangingPunct="1">
        <a:spcBef>
          <a:spcPct val="20000"/>
        </a:spcBef>
        <a:buFont typeface="Arial" pitchFamily="34" charset="0"/>
        <a:buChar char="–"/>
        <a:defRPr sz="6666" kern="1200">
          <a:solidFill>
            <a:schemeClr val="tx1"/>
          </a:solidFill>
          <a:latin typeface="+mn-lt"/>
          <a:ea typeface="+mn-ea"/>
          <a:cs typeface="+mn-cs"/>
        </a:defRPr>
      </a:lvl2pPr>
      <a:lvl3pPr marL="2698088" indent="-539618" algn="l" defTabSz="2158470" rtl="0" eaLnBrk="1" latinLnBrk="0" hangingPunct="1">
        <a:spcBef>
          <a:spcPct val="20000"/>
        </a:spcBef>
        <a:buFont typeface="Arial" pitchFamily="34" charset="0"/>
        <a:buChar char="•"/>
        <a:defRPr sz="5599" kern="1200">
          <a:solidFill>
            <a:schemeClr val="tx1"/>
          </a:solidFill>
          <a:latin typeface="+mn-lt"/>
          <a:ea typeface="+mn-ea"/>
          <a:cs typeface="+mn-cs"/>
        </a:defRPr>
      </a:lvl3pPr>
      <a:lvl4pPr marL="377732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85655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58470" rtl="0" eaLnBrk="1" latinLnBrk="0" hangingPunct="1">
        <a:defRPr sz="4266" kern="1200">
          <a:solidFill>
            <a:schemeClr val="tx1"/>
          </a:solidFill>
          <a:latin typeface="+mn-lt"/>
          <a:ea typeface="+mn-ea"/>
          <a:cs typeface="+mn-cs"/>
        </a:defRPr>
      </a:lvl1pPr>
      <a:lvl2pPr marL="1079235" algn="l" defTabSz="2158470" rtl="0" eaLnBrk="1" latinLnBrk="0" hangingPunct="1">
        <a:defRPr sz="4266" kern="1200">
          <a:solidFill>
            <a:schemeClr val="tx1"/>
          </a:solidFill>
          <a:latin typeface="+mn-lt"/>
          <a:ea typeface="+mn-ea"/>
          <a:cs typeface="+mn-cs"/>
        </a:defRPr>
      </a:lvl2pPr>
      <a:lvl3pPr marL="2158470" algn="l" defTabSz="2158470" rtl="0" eaLnBrk="1" latinLnBrk="0" hangingPunct="1">
        <a:defRPr sz="4266" kern="1200">
          <a:solidFill>
            <a:schemeClr val="tx1"/>
          </a:solidFill>
          <a:latin typeface="+mn-lt"/>
          <a:ea typeface="+mn-ea"/>
          <a:cs typeface="+mn-cs"/>
        </a:defRPr>
      </a:lvl3pPr>
      <a:lvl4pPr marL="3237705" algn="l" defTabSz="2158470" rtl="0" eaLnBrk="1" latinLnBrk="0" hangingPunct="1">
        <a:defRPr sz="4266" kern="1200">
          <a:solidFill>
            <a:schemeClr val="tx1"/>
          </a:solidFill>
          <a:latin typeface="+mn-lt"/>
          <a:ea typeface="+mn-ea"/>
          <a:cs typeface="+mn-cs"/>
        </a:defRPr>
      </a:lvl4pPr>
      <a:lvl5pPr marL="4316940" algn="l" defTabSz="2158470" rtl="0" eaLnBrk="1" latinLnBrk="0" hangingPunct="1">
        <a:defRPr sz="4266" kern="1200">
          <a:solidFill>
            <a:schemeClr val="tx1"/>
          </a:solidFill>
          <a:latin typeface="+mn-lt"/>
          <a:ea typeface="+mn-ea"/>
          <a:cs typeface="+mn-cs"/>
        </a:defRPr>
      </a:lvl5pPr>
      <a:lvl6pPr marL="5396176" algn="l" defTabSz="2158470" rtl="0" eaLnBrk="1" latinLnBrk="0" hangingPunct="1">
        <a:defRPr sz="4266" kern="1200">
          <a:solidFill>
            <a:schemeClr val="tx1"/>
          </a:solidFill>
          <a:latin typeface="+mn-lt"/>
          <a:ea typeface="+mn-ea"/>
          <a:cs typeface="+mn-cs"/>
        </a:defRPr>
      </a:lvl6pPr>
      <a:lvl7pPr marL="6475411" algn="l" defTabSz="2158470" rtl="0" eaLnBrk="1" latinLnBrk="0" hangingPunct="1">
        <a:defRPr sz="4266" kern="1200">
          <a:solidFill>
            <a:schemeClr val="tx1"/>
          </a:solidFill>
          <a:latin typeface="+mn-lt"/>
          <a:ea typeface="+mn-ea"/>
          <a:cs typeface="+mn-cs"/>
        </a:defRPr>
      </a:lvl7pPr>
      <a:lvl8pPr marL="7554646" algn="l" defTabSz="2158470" rtl="0" eaLnBrk="1" latinLnBrk="0" hangingPunct="1">
        <a:defRPr sz="4266" kern="1200">
          <a:solidFill>
            <a:schemeClr val="tx1"/>
          </a:solidFill>
          <a:latin typeface="+mn-lt"/>
          <a:ea typeface="+mn-ea"/>
          <a:cs typeface="+mn-cs"/>
        </a:defRPr>
      </a:lvl8pPr>
      <a:lvl9pPr marL="8633881" algn="l" defTabSz="2158470"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freetrain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RL">
            <a:extLst>
              <a:ext uri="{FF2B5EF4-FFF2-40B4-BE49-F238E27FC236}">
                <a16:creationId xmlns:a16="http://schemas.microsoft.com/office/drawing/2014/main" id="{1083576D-BE46-4C79-BC0B-BD52405B6B9E}"/>
              </a:ext>
            </a:extLst>
          </p:cNvPr>
          <p:cNvSpPr txBox="1">
            <a:spLocks/>
          </p:cNvSpPr>
          <p:nvPr/>
        </p:nvSpPr>
        <p:spPr>
          <a:xfrm>
            <a:off x="611612" y="10210803"/>
            <a:ext cx="22754448" cy="2438397"/>
          </a:xfrm>
          <a:prstGeom prst="rect">
            <a:avLst/>
          </a:prstGeom>
        </p:spPr>
        <p:txBody>
          <a:bodyPr vert="horz" lIns="80957" tIns="40478" rIns="80957" bIns="40478" rtlCol="0">
            <a:normAutofit lnSpcReduction="10000"/>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pPr marL="0" indent="0" algn="ctr">
              <a:buNone/>
            </a:pPr>
            <a:r>
              <a:rPr lang="en-US" dirty="0"/>
              <a:t>For the free video please see</a:t>
            </a:r>
            <a:br>
              <a:rPr lang="en-US" dirty="0"/>
            </a:br>
            <a:r>
              <a:rPr lang="en-US" dirty="0"/>
              <a:t>http://itfreetraining.com/ap/3195</a:t>
            </a:r>
          </a:p>
        </p:txBody>
      </p:sp>
      <p:pic>
        <p:nvPicPr>
          <p:cNvPr id="5" name="Graphic">
            <a:hlinkClick r:id="rId3"/>
            <a:extLst>
              <a:ext uri="{FF2B5EF4-FFF2-40B4-BE49-F238E27FC236}">
                <a16:creationId xmlns:a16="http://schemas.microsoft.com/office/drawing/2014/main" id="{90C74D84-C9A9-45EE-B04F-4E3D30FC9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89865" y="304799"/>
            <a:ext cx="17204271" cy="9677402"/>
          </a:xfrm>
          <a:prstGeom prst="rect">
            <a:avLst/>
          </a:prstGeom>
        </p:spPr>
      </p:pic>
    </p:spTree>
    <p:extLst>
      <p:ext uri="{BB962C8B-B14F-4D97-AF65-F5344CB8AC3E}">
        <p14:creationId xmlns:p14="http://schemas.microsoft.com/office/powerpoint/2010/main" val="14797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_Bullet 2">
            <a:extLst>
              <a:ext uri="{FF2B5EF4-FFF2-40B4-BE49-F238E27FC236}">
                <a16:creationId xmlns:a16="http://schemas.microsoft.com/office/drawing/2014/main" id="{78EFD3EE-1140-4A4A-B8FC-ED0ADBC8F89F}"/>
              </a:ext>
            </a:extLst>
          </p:cNvPr>
          <p:cNvSpPr>
            <a:spLocks noGrp="1"/>
          </p:cNvSpPr>
          <p:nvPr>
            <p:ph idx="1"/>
          </p:nvPr>
        </p:nvSpPr>
        <p:spPr>
          <a:xfrm>
            <a:off x="1219200" y="1600200"/>
            <a:ext cx="21945601" cy="2971800"/>
          </a:xfrm>
        </p:spPr>
        <p:txBody>
          <a:bodyPr/>
          <a:lstStyle/>
          <a:p>
            <a:endParaRPr lang="en-US" dirty="0"/>
          </a:p>
          <a:p>
            <a:r>
              <a:rPr lang="en-US" dirty="0"/>
              <a:t>Useful for installing/imaging computers</a:t>
            </a:r>
          </a:p>
        </p:txBody>
      </p:sp>
      <p:sp>
        <p:nvSpPr>
          <p:cNvPr id="10" name="3_Bullet 1">
            <a:extLst>
              <a:ext uri="{FF2B5EF4-FFF2-40B4-BE49-F238E27FC236}">
                <a16:creationId xmlns:a16="http://schemas.microsoft.com/office/drawing/2014/main" id="{F2B0FA92-E6C4-4C21-97C5-42585461BC25}"/>
              </a:ext>
            </a:extLst>
          </p:cNvPr>
          <p:cNvSpPr txBox="1">
            <a:spLocks/>
          </p:cNvSpPr>
          <p:nvPr/>
        </p:nvSpPr>
        <p:spPr>
          <a:xfrm>
            <a:off x="1219200" y="1600200"/>
            <a:ext cx="21945601" cy="29718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r>
              <a:rPr lang="en-US" dirty="0"/>
              <a:t>Replace/upgrade existing network adapters</a:t>
            </a:r>
          </a:p>
        </p:txBody>
      </p:sp>
      <p:pic>
        <p:nvPicPr>
          <p:cNvPr id="9" name="2_Laptop">
            <a:extLst>
              <a:ext uri="{FF2B5EF4-FFF2-40B4-BE49-F238E27FC236}">
                <a16:creationId xmlns:a16="http://schemas.microsoft.com/office/drawing/2014/main" id="{6A5CFEA4-29EB-4602-BF4E-1FFC34812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8800" y="4095140"/>
            <a:ext cx="14320109" cy="8858860"/>
          </a:xfrm>
          <a:prstGeom prst="rect">
            <a:avLst/>
          </a:prstGeom>
        </p:spPr>
      </p:pic>
      <p:pic>
        <p:nvPicPr>
          <p:cNvPr id="7" name="1_USB Adapter">
            <a:extLst>
              <a:ext uri="{FF2B5EF4-FFF2-40B4-BE49-F238E27FC236}">
                <a16:creationId xmlns:a16="http://schemas.microsoft.com/office/drawing/2014/main" id="{04E25F46-FB07-4EAB-A4E0-22941DDC0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827" y="5356726"/>
            <a:ext cx="10597193" cy="6858000"/>
          </a:xfrm>
          <a:prstGeom prst="rect">
            <a:avLst/>
          </a:prstGeom>
        </p:spPr>
      </p:pic>
      <p:sp>
        <p:nvSpPr>
          <p:cNvPr id="2" name="0_Title">
            <a:extLst>
              <a:ext uri="{FF2B5EF4-FFF2-40B4-BE49-F238E27FC236}">
                <a16:creationId xmlns:a16="http://schemas.microsoft.com/office/drawing/2014/main" id="{E7A037AB-BAD1-4620-BCFE-1662310D6971}"/>
              </a:ext>
            </a:extLst>
          </p:cNvPr>
          <p:cNvSpPr>
            <a:spLocks noGrp="1"/>
          </p:cNvSpPr>
          <p:nvPr>
            <p:ph type="title"/>
          </p:nvPr>
        </p:nvSpPr>
        <p:spPr/>
        <p:txBody>
          <a:bodyPr/>
          <a:lstStyle/>
          <a:p>
            <a:r>
              <a:rPr lang="en-US" dirty="0"/>
              <a:t>USB to Ethernet</a:t>
            </a:r>
          </a:p>
        </p:txBody>
      </p:sp>
    </p:spTree>
    <p:extLst>
      <p:ext uri="{BB962C8B-B14F-4D97-AF65-F5344CB8AC3E}">
        <p14:creationId xmlns:p14="http://schemas.microsoft.com/office/powerpoint/2010/main" val="50344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0_Title">
            <a:extLst>
              <a:ext uri="{FF2B5EF4-FFF2-40B4-BE49-F238E27FC236}">
                <a16:creationId xmlns:a16="http://schemas.microsoft.com/office/drawing/2014/main" id="{7FC7978A-2509-4F43-BD1E-86F234B3D738}"/>
              </a:ext>
            </a:extLst>
          </p:cNvPr>
          <p:cNvSpPr>
            <a:spLocks noGrp="1"/>
          </p:cNvSpPr>
          <p:nvPr>
            <p:ph type="title"/>
          </p:nvPr>
        </p:nvSpPr>
        <p:spPr/>
        <p:txBody>
          <a:bodyPr/>
          <a:lstStyle/>
          <a:p>
            <a:r>
              <a:rPr lang="en-US" dirty="0"/>
              <a:t>Demonstration</a:t>
            </a:r>
          </a:p>
        </p:txBody>
      </p:sp>
    </p:spTree>
    <p:extLst>
      <p:ext uri="{BB962C8B-B14F-4D97-AF65-F5344CB8AC3E}">
        <p14:creationId xmlns:p14="http://schemas.microsoft.com/office/powerpoint/2010/main" val="1516756889"/>
      </p:ext>
    </p:extLst>
  </p:cSld>
  <p:clrMapOvr>
    <a:masterClrMapping/>
  </p:clrMapOvr>
</p:sld>
</file>

<file path=ppt/theme/theme1.xml><?xml version="1.0" encoding="utf-8"?>
<a:theme xmlns:a="http://schemas.openxmlformats.org/drawingml/2006/main" name="ITFreeTraining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FreeTrainingVideo" id="{31EFEC64-CE70-4228-A51C-F6C5EC4D5398}" vid="{F73C4215-3E08-49A4-BE94-19182072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ITFreeTrainingVideo</Template>
  <TotalTime>0</TotalTime>
  <Words>767</Words>
  <Application>Microsoft Office PowerPoint</Application>
  <PresentationFormat>Custom</PresentationFormat>
  <Paragraphs>36</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ITFreeTrainingVideo</vt:lpstr>
      <vt:lpstr>PowerPoint Presentation</vt:lpstr>
      <vt:lpstr>USB to Ethernet</vt:lpstr>
      <vt:lpstr>Demonstration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2022-12-23T10:57:13Z</dcterms:created>
  <dcterms:modified xsi:type="dcterms:W3CDTF">2022-12-23T10:57:19Z</dcterms:modified>
</cp:coreProperties>
</file>